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8" r:id="rId5"/>
    <p:sldId id="263" r:id="rId6"/>
    <p:sldId id="258" r:id="rId7"/>
    <p:sldId id="267" r:id="rId8"/>
    <p:sldId id="259" r:id="rId9"/>
    <p:sldId id="260" r:id="rId10"/>
    <p:sldId id="261" r:id="rId11"/>
    <p:sldId id="266" r:id="rId12"/>
    <p:sldId id="264" r:id="rId13"/>
    <p:sldId id="265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0" autoAdjust="0"/>
    <p:restoredTop sz="94638" autoAdjust="0"/>
  </p:normalViewPr>
  <p:slideViewPr>
    <p:cSldViewPr>
      <p:cViewPr varScale="1">
        <p:scale>
          <a:sx n="70" d="100"/>
          <a:sy n="70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9D3A2-7AE3-46C6-A1F4-DABA7CFEDF61}" type="datetimeFigureOut">
              <a:rPr lang="pl-PL" smtClean="0"/>
              <a:pPr/>
              <a:t>2016-02-18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96771-C91C-4E9E-BD1A-C207E25E3C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8587-CB1E-44BD-88CC-361ADF28594E}" type="datetimeFigureOut">
              <a:rPr lang="pl-PL" smtClean="0"/>
              <a:pPr/>
              <a:t>2016-02-18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02188-C31D-4699-B1BD-0867259722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02188-C31D-4699-B1BD-0867259722A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02188-C31D-4699-B1BD-0867259722A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F30656-8331-4099-8821-71F8A16B22EB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08D6BC5-FEE8-455C-AF2E-760F16CCD99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C75A83-C960-425B-BEB2-CB58FE2AE3A1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DA7F2E-FACE-4D34-A724-B35CC2F8B16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75739D-7F09-404B-8CA7-3C1E76F13CF6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0C5B77-DDA7-48E9-B9C3-92CFDF6C1DB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535432-6879-43EA-B47D-12816B18D28B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DE3A6D-D019-465A-9926-E80D78B14BE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FB0496-9BF7-4FFF-BE2E-F72EB9806C4B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D2F658-49E8-4A3B-94FA-835CE6A77FA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FC3057-4695-45C2-9E54-EC4E584F2233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33ECCB-1A9B-49CC-8901-EFF9E509E2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F6C19B-93C8-4936-9A8C-FE6220505E95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9E2A6A-48FD-4F49-B916-49674DBB43F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5EAF0D-1F8C-4BCC-8893-BFEADB2311E8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5FA6BC-CC81-4BCE-9BA4-47FF79F1C13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6F0694-901F-4E79-AFA2-06919B90B909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89C9C0-9D3B-4795-AF67-4BFAAE043DC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A8595E2-29F6-4434-BC1F-E336EAEBE185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7076CC-E6FD-41ED-91B6-B8751176EA8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CA4060-D483-477C-92E5-4E7A7C274385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2A29AA-BF0E-4FE2-A21F-BAF5D8F54EC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CF6A5E1-E3A9-40B6-A6F9-19123D5BBB0A}" type="datetime1">
              <a:rPr lang="pl-PL" smtClean="0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F32F16-8AC6-486E-ABEF-E385A2B8D33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pl/search?q=netykieta&amp;rlz=1C1CHXU_plPL676&amp;espv=2&amp;biw=1600&amp;bih=755&amp;source=lnms&amp;tbm=isch&amp;sa=X&amp;ved=0ahUKEwif4dihqL_KAhUMAxoKHfafCXEQ_AUIBigB" TargetMode="External"/><Relationship Id="rId2" Type="http://schemas.openxmlformats.org/officeDocument/2006/relationships/hyperlink" Target="https://pl.wikipedia.org/wiki/Netykiet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91864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dirty="0" smtClean="0"/>
              <a:t>Dzień Bezpiecznego Internetu !</a:t>
            </a:r>
            <a:endParaRPr lang="pl-PL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6237312"/>
            <a:ext cx="6400800" cy="265584"/>
          </a:xfrm>
        </p:spPr>
        <p:txBody>
          <a:bodyPr rtlCol="0">
            <a:normAutofit fontScale="70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/>
              <a:t>Winnica </a:t>
            </a:r>
            <a:r>
              <a:rPr lang="pl-PL" sz="2000" dirty="0" smtClean="0"/>
              <a:t>18</a:t>
            </a:r>
            <a:r>
              <a:rPr lang="pl-PL" sz="2000" dirty="0" smtClean="0"/>
              <a:t>.02.2016</a:t>
            </a:r>
            <a:endParaRPr lang="pl-PL" sz="2000" dirty="0" smtClean="0"/>
          </a:p>
        </p:txBody>
      </p:sp>
      <p:pic>
        <p:nvPicPr>
          <p:cNvPr id="2055" name="Picture 7" descr="http://sp1zurawica.republika.pl/mini/uczen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3024336" cy="2797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243816"/>
          </a:xfrm>
        </p:spPr>
        <p:txBody>
          <a:bodyPr/>
          <a:lstStyle/>
          <a:p>
            <a:r>
              <a:rPr lang="pl-PL" dirty="0" smtClean="0"/>
              <a:t>Wysyłane teksty powinny być zwięźle i zrozumiale napisane.</a:t>
            </a:r>
          </a:p>
          <a:p>
            <a:r>
              <a:rPr lang="pl-PL" dirty="0" smtClean="0"/>
              <a:t>Nie wysyłamy nieautoryzowanych danych.</a:t>
            </a:r>
          </a:p>
          <a:p>
            <a:r>
              <a:rPr lang="pl-PL" dirty="0" smtClean="0"/>
              <a:t>Zgłaszamy rodzicom lub nauczycielom zagrożenia lub nieprawidłowości spotkane w sieci</a:t>
            </a:r>
            <a:r>
              <a:rPr lang="pl-PL" dirty="0"/>
              <a:t>.</a:t>
            </a:r>
            <a:endParaRPr lang="pl-PL" dirty="0" smtClean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Podstawowe zasady NETYKIETY </a:t>
            </a:r>
            <a:endParaRPr lang="pl-PL" dirty="0"/>
          </a:p>
        </p:txBody>
      </p:sp>
      <p:pic>
        <p:nvPicPr>
          <p:cNvPr id="4" name="Picture 5" descr="http://zsz.sosw-oswiecim.edu.pl/zawartosc/grafika/391_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33056"/>
            <a:ext cx="3133265" cy="1728192"/>
          </a:xfrm>
          <a:prstGeom prst="rect">
            <a:avLst/>
          </a:prstGeom>
          <a:noFill/>
        </p:spPr>
      </p:pic>
      <p:cxnSp>
        <p:nvCxnSpPr>
          <p:cNvPr id="6" name="Łącznik prosty 5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 descr="pobran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W obecnych czasach Internet jest narzędziem niezbędnym do funkcjonowania we współczesnym Świecie.</a:t>
            </a:r>
          </a:p>
          <a:p>
            <a:pPr>
              <a:buNone/>
            </a:pPr>
            <a:r>
              <a:rPr lang="pl-PL" sz="2400" dirty="0" smtClean="0"/>
              <a:t>Przestrzeganie zasad NETYKIETY w znacznym stopniu zabezpiecza użytkowników Internetu przed negatywnymi skutkami korzystania z sieci. </a:t>
            </a:r>
          </a:p>
          <a:p>
            <a:pPr>
              <a:buNone/>
            </a:pPr>
            <a:endParaRPr lang="pl-PL" sz="2800" dirty="0" smtClean="0"/>
          </a:p>
          <a:p>
            <a:pPr algn="ctr">
              <a:buNone/>
            </a:pPr>
            <a:r>
              <a:rPr lang="pl-PL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PAMIĘTAJ – Lepszy Internet zależy od Ciebie, ponieważ </a:t>
            </a:r>
          </a:p>
          <a:p>
            <a:pPr algn="ctr">
              <a:buNone/>
            </a:pPr>
            <a:r>
              <a:rPr lang="pl-PL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 TEŻ JESTEŚ TWÓRCĄ INTERNETu!</a:t>
            </a:r>
            <a:endParaRPr lang="pl-PL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Podsumowanie: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pobran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pl-PL" dirty="0" smtClean="0"/>
              <a:t>W prezentacji skorzystano z danych umieszczonych na stronach: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pl-PL" dirty="0" smtClean="0">
                <a:hlinkClick r:id="rId2"/>
              </a:rPr>
              <a:t>Wikipedia</a:t>
            </a:r>
            <a:endParaRPr lang="pl-PL" dirty="0" smtClean="0"/>
          </a:p>
          <a:p>
            <a:pPr>
              <a:buClr>
                <a:schemeClr val="tx1"/>
              </a:buClr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Google obrazy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Zródła</a:t>
            </a:r>
            <a:r>
              <a:rPr lang="pl-PL" dirty="0" smtClean="0"/>
              <a:t>: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mar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356992"/>
            <a:ext cx="3660800" cy="2196480"/>
          </a:xfrm>
          <a:prstGeom prst="rect">
            <a:avLst/>
          </a:prstGeom>
        </p:spPr>
      </p:pic>
      <p:pic>
        <p:nvPicPr>
          <p:cNvPr id="7" name="Obraz 6" descr="pobrane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Za uwagę dziękują:</a:t>
            </a:r>
          </a:p>
          <a:p>
            <a:pPr>
              <a:buNone/>
            </a:pPr>
            <a:endParaRPr lang="pl-PL" dirty="0" smtClean="0"/>
          </a:p>
          <a:p>
            <a:pPr lvl="3">
              <a:buFont typeface="Arial" pitchFamily="34" charset="0"/>
              <a:buChar char="•"/>
            </a:pPr>
            <a:r>
              <a:rPr lang="pl-PL" sz="2800" dirty="0" smtClean="0"/>
              <a:t>Marta Dobrzyńska</a:t>
            </a:r>
          </a:p>
          <a:p>
            <a:pPr lvl="3">
              <a:buFont typeface="Arial" pitchFamily="34" charset="0"/>
              <a:buChar char="•"/>
            </a:pPr>
            <a:r>
              <a:rPr lang="pl-PL" sz="2800" dirty="0" smtClean="0"/>
              <a:t>Żaneta Mossakowska</a:t>
            </a:r>
          </a:p>
          <a:p>
            <a:pPr lvl="3">
              <a:buFont typeface="Arial" pitchFamily="34" charset="0"/>
              <a:buChar char="•"/>
            </a:pPr>
            <a:r>
              <a:rPr lang="pl-PL" sz="2800" dirty="0" smtClean="0"/>
              <a:t>Alicja Kozłowska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pobran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59"/>
          </a:xfrm>
        </p:spPr>
        <p:txBody>
          <a:bodyPr/>
          <a:lstStyle/>
          <a:p>
            <a:pPr marL="624078" indent="-514350">
              <a:buClr>
                <a:schemeClr val="accent3"/>
              </a:buClr>
              <a:buFont typeface="Wingdings 3"/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Dzień Bezpiecznego Internetu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Font typeface="Wingdings 3"/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3" action="ppaction://hlinksldjump"/>
              </a:rPr>
              <a:t>Co daje nam Internet (+)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Font typeface="Wingdings 3"/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4" action="ppaction://hlinksldjump"/>
              </a:rPr>
              <a:t>Co daje nam Internet (-)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5" action="ppaction://hlinksldjump"/>
              </a:rPr>
              <a:t>Lepszy Internet zależy od ciebie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6" action="ppaction://hlinksldjump"/>
              </a:rPr>
              <a:t>Netykieta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7" action="ppaction://hlinksldjump"/>
              </a:rPr>
              <a:t>Podstawowe zasady Netykiety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8" action="ppaction://hlinksldjump"/>
              </a:rPr>
              <a:t>Podsumowanie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9" action="ppaction://hlinksldjump"/>
              </a:rPr>
              <a:t>Źródła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Clr>
                <a:schemeClr val="accent3"/>
              </a:buClr>
              <a:buAutoNum type="arabicPeriod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hlinkClick r:id="rId10" action="ppaction://hlinksldjump"/>
              </a:rPr>
              <a:t>Koniec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Spis treści: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AutoShape 2" descr="Znalezione obrazy dla zapytania klawisz powr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0" name="AutoShape 4" descr="Znalezione obrazy dla zapytania klawisz powr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2" name="AutoShape 6" descr="Znalezione obrazy dla zapytania klawisz powr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4293097"/>
            <a:ext cx="8229600" cy="1656184"/>
          </a:xfrm>
        </p:spPr>
        <p:txBody>
          <a:bodyPr/>
          <a:lstStyle/>
          <a:p>
            <a:endParaRPr lang="pl-PL" sz="2800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Dzień Bezpiecznego Internetu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ytuł 1"/>
          <p:cNvSpPr txBox="1">
            <a:spLocks/>
          </p:cNvSpPr>
          <p:nvPr/>
        </p:nvSpPr>
        <p:spPr>
          <a:xfrm>
            <a:off x="1331640" y="4221088"/>
            <a:ext cx="6370984" cy="1470025"/>
          </a:xfrm>
          <a:prstGeom prst="rect">
            <a:avLst/>
          </a:prstGeom>
        </p:spPr>
        <p:txBody>
          <a:bodyPr vert="horz" rtlCol="0" anchor="ctr">
            <a:normAutofit fontScale="7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Lepszy Internet zależy  od</a:t>
            </a:r>
            <a:b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8000" b="1" i="0" u="sng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Ciebie </a:t>
            </a:r>
            <a:r>
              <a:rPr kumimoji="0" lang="pl-PL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!</a:t>
            </a: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l-PL" sz="41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395536" y="1772816"/>
            <a:ext cx="8229600" cy="16561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pl-PL" dirty="0" smtClean="0">
                <a:latin typeface="+mn-lt"/>
              </a:rPr>
              <a:t> Obchodzony jest w całej Europie w pierwszej połowie lutego. Jest inicjatywą Komisji Europejskiej, mającą na celu zwrócenie uwagi na kwestię bezpiecznego dostępu dzieci i młodzieży do zasobów internetowych. </a:t>
            </a: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pl-PL" dirty="0" smtClean="0">
                <a:latin typeface="+mn-lt"/>
                <a:cs typeface="+mn-cs"/>
              </a:rPr>
              <a:t>Dnia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</a:t>
            </a:r>
            <a:r>
              <a:rPr kumimoji="0" lang="pl-PL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lutego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 roku po raz kolejny obchodzony był </a:t>
            </a: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Światowy</a:t>
            </a:r>
            <a:r>
              <a:rPr kumimoji="0" lang="pl-PL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Dzień Bezpiecznego Internetu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lang="pl-PL" sz="2000" dirty="0" smtClean="0">
              <a:latin typeface="+mn-lt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Tegoroczne hasło brzmiało: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l-PL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Obraz 13" descr="pobran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pl-PL" sz="3200" b="1" u="sng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Pozytywnie</a:t>
            </a:r>
            <a:r>
              <a:rPr lang="pl-PL" sz="3200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:</a:t>
            </a:r>
          </a:p>
          <a:p>
            <a:r>
              <a:rPr lang="pl-PL" sz="2800" dirty="0" smtClean="0"/>
              <a:t>Poszerza naszą wiedzę.</a:t>
            </a:r>
          </a:p>
          <a:p>
            <a:r>
              <a:rPr lang="pl-PL" sz="2800" dirty="0" smtClean="0"/>
              <a:t>Daje szybki i łatwy dostęp do informacji.</a:t>
            </a:r>
          </a:p>
          <a:p>
            <a:r>
              <a:rPr lang="pl-PL" sz="2800" dirty="0" smtClean="0"/>
              <a:t>Ułatwia sposoby komunikacji bezpośredniej z innymi osobami.</a:t>
            </a:r>
          </a:p>
          <a:p>
            <a:r>
              <a:rPr lang="pl-PL" sz="2800" dirty="0" smtClean="0"/>
              <a:t>Oszczędza czas i pieniądze.</a:t>
            </a:r>
          </a:p>
          <a:p>
            <a:r>
              <a:rPr lang="pl-PL" sz="2800" dirty="0" smtClean="0"/>
              <a:t>Pomaga w wykonywaniu pracy.</a:t>
            </a:r>
          </a:p>
          <a:p>
            <a:r>
              <a:rPr lang="pl-PL" sz="2800" dirty="0" smtClean="0"/>
              <a:t>Pozwala poznać nowe osoby.</a:t>
            </a:r>
          </a:p>
          <a:p>
            <a:endParaRPr lang="pl-PL" sz="2800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daje nam Internet (+)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mart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149080"/>
            <a:ext cx="2098923" cy="2194874"/>
          </a:xfrm>
          <a:prstGeom prst="rect">
            <a:avLst/>
          </a:prstGeom>
        </p:spPr>
      </p:pic>
      <p:pic>
        <p:nvPicPr>
          <p:cNvPr id="7" name="Obraz 6" descr="pobran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2" name="Picture 8" descr="http://ania-karolina.blog.pl/wp-content/blogs.dir/1916880/files/2015/03/Gif_ruchomy_Jestem_piekny_i_bogat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25144"/>
            <a:ext cx="2195736" cy="1646802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46449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pl-PL" sz="3200" b="1" u="sng" dirty="0" smtClean="0">
                <a:solidFill>
                  <a:srgbClr val="FF0000"/>
                </a:solidFill>
              </a:rPr>
              <a:t>Negatywnie</a:t>
            </a:r>
            <a:r>
              <a:rPr lang="pl-PL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pl-PL" sz="2800" dirty="0" smtClean="0"/>
              <a:t>Anonimowość (umożliwia podszywanie się pod inne osoby).</a:t>
            </a:r>
          </a:p>
          <a:p>
            <a:r>
              <a:rPr lang="pl-PL" sz="2800" dirty="0" smtClean="0"/>
              <a:t>Pogorsza się bezpośredni kontakt z innymi ludźmi.</a:t>
            </a:r>
          </a:p>
          <a:p>
            <a:r>
              <a:rPr lang="pl-PL" sz="2800" dirty="0" smtClean="0"/>
              <a:t>Rozprzestrzeniają się wirusy – rośnie ryzyko włamań i kradzieży danych.</a:t>
            </a:r>
          </a:p>
          <a:p>
            <a:r>
              <a:rPr lang="pl-PL" sz="2800" dirty="0" smtClean="0"/>
              <a:t>Niekontrolowane rozpowszechnianie się niewłaściwych treści wzrasta.</a:t>
            </a:r>
          </a:p>
          <a:p>
            <a:r>
              <a:rPr lang="pl-PL" sz="2800" dirty="0" smtClean="0"/>
              <a:t>Internet uzależnia !!!!!</a:t>
            </a:r>
          </a:p>
          <a:p>
            <a:endParaRPr lang="pl-PL" sz="28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daje nam Internet (-)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45333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6" name="AutoShape 2" descr="Znalezione obrazy dla zapytania bezpieczny internet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108" name="AutoShape 4" descr="Znalezione obrazy dla zapytania bezpieczny internet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Obraz 8" descr="pobran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6093296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944216"/>
          </a:xfrm>
          <a:noFill/>
        </p:spPr>
        <p:txBody>
          <a:bodyPr>
            <a:normAutofit/>
          </a:bodyPr>
          <a:lstStyle/>
          <a:p>
            <a:pPr marL="0" algn="ctr">
              <a:buNone/>
            </a:pPr>
            <a:endParaRPr lang="pl-PL" sz="40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Bezpieczny Internet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Lepszy Internet zależy od ciebie.</a:t>
            </a: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26" name="Picture 2" descr="http://www.bezpiecznyinternet.net/obrazki/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176464"/>
          </a:xfrm>
          <a:prstGeom prst="rect">
            <a:avLst/>
          </a:prstGeom>
          <a:noFill/>
        </p:spPr>
      </p:pic>
      <p:pic>
        <p:nvPicPr>
          <p:cNvPr id="7" name="Obraz 6" descr="pobran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5949280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>
              <a:buNone/>
            </a:pPr>
            <a:r>
              <a:rPr lang="pl-PL" sz="4000" smtClean="0"/>
              <a:t>Według </a:t>
            </a:r>
            <a:r>
              <a:rPr lang="pl-PL" sz="4000" smtClean="0"/>
              <a:t>Nas, </a:t>
            </a:r>
            <a:r>
              <a:rPr lang="pl-PL" sz="4000" dirty="0" smtClean="0"/>
              <a:t>aby bezpiecznie poruszać się w Internecie należy stosować się do </a:t>
            </a:r>
            <a:endParaRPr lang="pl-PL" sz="1800" dirty="0" smtClean="0"/>
          </a:p>
          <a:p>
            <a:pPr marL="0" algn="ctr">
              <a:spcBef>
                <a:spcPts val="2400"/>
              </a:spcBef>
              <a:buNone/>
            </a:pPr>
            <a:r>
              <a:rPr lang="pl-PL" sz="6000" b="1" u="sng" dirty="0" smtClean="0">
                <a:solidFill>
                  <a:srgbClr val="C00000"/>
                </a:solidFill>
              </a:rPr>
              <a:t>NETYKIETY !!!</a:t>
            </a:r>
            <a:endParaRPr lang="pl-PL" sz="4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 smtClean="0">
                <a:solidFill>
                  <a:schemeClr val="tx1"/>
                </a:solidFill>
              </a:rPr>
              <a:t>Netykieta </a:t>
            </a:r>
            <a:endParaRPr lang="pl-PL" sz="5400" dirty="0">
              <a:solidFill>
                <a:schemeClr val="tx1"/>
              </a:solidFill>
            </a:endParaRPr>
          </a:p>
        </p:txBody>
      </p:sp>
      <p:cxnSp>
        <p:nvCxnSpPr>
          <p:cNvPr id="6" name="Łącznik prosty 5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 descr="pobran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Netykieta</a:t>
            </a:r>
            <a:r>
              <a:rPr lang="pl-PL" u="sng" dirty="0" smtClean="0"/>
              <a:t> </a:t>
            </a:r>
            <a:r>
              <a:rPr lang="pl-PL" dirty="0" smtClean="0"/>
              <a:t>jest to zbiór zasad określających formy zachowania się w społeczności internetowej.</a:t>
            </a:r>
          </a:p>
          <a:p>
            <a:r>
              <a:rPr lang="pl-PL" b="1" u="sng" dirty="0" smtClean="0"/>
              <a:t>Netykieta</a:t>
            </a:r>
            <a:r>
              <a:rPr lang="pl-PL" u="sng" dirty="0" smtClean="0"/>
              <a:t> </a:t>
            </a:r>
            <a:r>
              <a:rPr lang="pl-PL" dirty="0" smtClean="0"/>
              <a:t>zwraca więc uwagę na możliwe do pojawienia się sytuacje i pokazuje, jakie formy reakcji na nie są dopuszczalne, a jakie zakazane.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/>
              <a:t>Co to jest </a:t>
            </a:r>
            <a:r>
              <a:rPr lang="pl-PL" sz="5400" dirty="0" err="1" smtClean="0"/>
              <a:t>Netykieta</a:t>
            </a:r>
            <a:r>
              <a:rPr lang="pl-PL" sz="5400" dirty="0" smtClean="0"/>
              <a:t> ?</a:t>
            </a:r>
            <a:endParaRPr lang="pl-PL" sz="54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http://gminazlota.tbu.pl/img/intern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365104"/>
            <a:ext cx="1656184" cy="1667299"/>
          </a:xfrm>
          <a:prstGeom prst="rect">
            <a:avLst/>
          </a:prstGeom>
          <a:noFill/>
        </p:spPr>
      </p:pic>
      <p:pic>
        <p:nvPicPr>
          <p:cNvPr id="7" name="Obraz 6" descr="pobran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pl-PL" dirty="0" smtClean="0"/>
              <a:t>Nie używamy wulgaryzmów !</a:t>
            </a:r>
          </a:p>
          <a:p>
            <a:r>
              <a:rPr lang="pl-PL" dirty="0" smtClean="0"/>
              <a:t>Bez zgody nie korzystamy z prac innych osób.</a:t>
            </a:r>
          </a:p>
          <a:p>
            <a:r>
              <a:rPr lang="pl-PL" dirty="0" smtClean="0"/>
              <a:t>Nie otwieramy niebezpiecznych stron oraz nie ściągamy nieznanych plików.</a:t>
            </a:r>
          </a:p>
          <a:p>
            <a:r>
              <a:rPr lang="pl-PL" dirty="0" smtClean="0"/>
              <a:t>Szanujemy zdanie  innych nawet, jeśli różni się ono od naszego.</a:t>
            </a:r>
          </a:p>
          <a:p>
            <a:r>
              <a:rPr lang="pl-PL" dirty="0" smtClean="0"/>
              <a:t>Szanujemy język, którym się posługujemy.</a:t>
            </a:r>
          </a:p>
          <a:p>
            <a:r>
              <a:rPr lang="pl-PL" dirty="0" smtClean="0"/>
              <a:t>Nie wysyłamy </a:t>
            </a:r>
            <a:r>
              <a:rPr lang="pl-PL" dirty="0" err="1" smtClean="0"/>
              <a:t>SPAMów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Bezpieczny Internet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zasady </a:t>
            </a:r>
            <a:r>
              <a:rPr lang="pl-PL" u="sng" dirty="0" smtClean="0">
                <a:solidFill>
                  <a:srgbClr val="FF0000"/>
                </a:solidFill>
              </a:rPr>
              <a:t>NETYKIETY</a:t>
            </a:r>
            <a:endParaRPr lang="pl-PL" u="sng" dirty="0">
              <a:solidFill>
                <a:srgbClr val="FF0000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51520" y="638132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pobran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6021288"/>
            <a:ext cx="1291977" cy="349762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948</TotalTime>
  <Words>381</Words>
  <Application>Microsoft Office PowerPoint</Application>
  <PresentationFormat>Pokaz na ekranie (4:3)</PresentationFormat>
  <Paragraphs>86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Hol</vt:lpstr>
      <vt:lpstr>Dzień Bezpiecznego Internetu !</vt:lpstr>
      <vt:lpstr>Spis treści:</vt:lpstr>
      <vt:lpstr>Dzień Bezpiecznego Internetu</vt:lpstr>
      <vt:lpstr>Co daje nam Internet (+)</vt:lpstr>
      <vt:lpstr>Co daje nam Internet (-)</vt:lpstr>
      <vt:lpstr>Lepszy Internet zależy od ciebie.</vt:lpstr>
      <vt:lpstr>Netykieta </vt:lpstr>
      <vt:lpstr>Co to jest Netykieta ?</vt:lpstr>
      <vt:lpstr>Podstawowe zasady NETYKIETY</vt:lpstr>
      <vt:lpstr>Podstawowe zasady NETYKIETY </vt:lpstr>
      <vt:lpstr>Podsumowanie:</vt:lpstr>
      <vt:lpstr>Zródła: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Gość</dc:creator>
  <cp:lastModifiedBy>Administrator</cp:lastModifiedBy>
  <cp:revision>54</cp:revision>
  <dcterms:created xsi:type="dcterms:W3CDTF">2016-01-22T17:47:54Z</dcterms:created>
  <dcterms:modified xsi:type="dcterms:W3CDTF">2016-02-18T09:52:54Z</dcterms:modified>
</cp:coreProperties>
</file>