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76" r:id="rId3"/>
    <p:sldId id="291" r:id="rId4"/>
    <p:sldId id="290" r:id="rId5"/>
    <p:sldId id="278" r:id="rId6"/>
    <p:sldId id="279" r:id="rId7"/>
    <p:sldId id="280" r:id="rId8"/>
    <p:sldId id="263" r:id="rId9"/>
    <p:sldId id="259" r:id="rId10"/>
    <p:sldId id="257" r:id="rId11"/>
    <p:sldId id="258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72" r:id="rId20"/>
    <p:sldId id="281" r:id="rId21"/>
    <p:sldId id="282" r:id="rId22"/>
    <p:sldId id="283" r:id="rId23"/>
    <p:sldId id="285" r:id="rId24"/>
    <p:sldId id="286" r:id="rId25"/>
    <p:sldId id="288" r:id="rId26"/>
    <p:sldId id="289" r:id="rId2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D1A187-B837-46FF-BEA8-3218C01F8946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62BD36-3F66-4D8D-A2EB-418306B113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C4B8BB-14F9-4208-9812-7782EE2BECE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937A-4A87-43CE-A32E-16F773573A41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5D916-25DA-441D-9A68-692ACFF87B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45E1-1CAD-4252-BDC7-7CAFE1DBDE03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6CE2-E72B-4A18-B87A-7D7796C61F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49B12-1423-4CFF-A30A-C52F60FAE3A7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E154-AB56-421F-8580-AFCF6FEA30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1812-45EB-40F4-B451-68038D99AE91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8735-2EE3-4D70-9283-1FD9143811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AF0E-F948-43E9-9635-135E89DF6D46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E196-E989-43F3-9E01-5D4857DB37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E613-31FD-421D-B826-635A0B6E3793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B80B-A56C-4939-B5DA-B52F462A50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5421-866F-4564-9449-7DACAA3018DB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8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EF3D-3FCA-4199-89BC-D7D9D58C9F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254B-275A-4A35-A136-3D1C80426E56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99C9-1C04-4142-A97B-0A7540EFA4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7217-689A-40EE-A522-04762EC72849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C1DD5-4BAE-45EB-A804-DC6E16F6E6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54DD-7C06-411D-91C1-654DF071E4D2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A959-D5F0-41E9-A500-BA02C1A5CD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e ściętym i zaokrąglonym rogie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ójkąt prostokątny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4869-66D0-47D0-AD5F-BBFE494E2DB6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9D77B-F669-4E76-8FB5-CA3F5844D8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9CED4-E28C-49E3-82E4-91E729F1556C}" type="datetimeFigureOut">
              <a:rPr lang="pl-PL"/>
              <a:pPr>
                <a:defRPr/>
              </a:pPr>
              <a:t>2014-01-13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62509E-E133-434C-B375-DAEBEF140F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ransition advTm="500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q=http://www.trochetechniki.pl/10-sposobow-na--%E2%80%9Ezabicie&amp;quot;-komputera,t,4664,page,2.html&amp;sa=U&amp;ei=HwOnUo3UKa-S7AaS5YDoDg&amp;ved=0CDUQ9QEwBQ&amp;usg=AFQjCNFrl7HDvpXiYeFi8ivxkGESxwsImQ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pl/url?q=http://www.komputerswiat.pl/nowosci/programy/2011/15/skype-53---co-nowego.aspx&amp;sa=U&amp;ei=jw6nUtSQMeWX7QbGmoHgBA&amp;ved=0CD8Q9QEwCg&amp;usg=AFQjCNHRef-HoMapPjUXlT5l0jSJlEeg3w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pl/url?q=http://www.idg.pl/news/377912/yahoo.messenger.pobierz.juz.teraz.html&amp;sa=U&amp;ei=jw6nUtSQMeWX7QbGmoHgBA&amp;ved=0CC8Q9QEwAg&amp;usg=AFQjCNGaFf4hmEhCBaPao57XqaddMQbXN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pl/url?q=http://www.dobreprogramy.pl/Komunikatory-internetowe,Programy,Windows,188.html&amp;sa=U&amp;ei=jw6nUtSQMeWX7QbGmoHgBA&amp;ved=0CEkQ9QEwDw&amp;usg=AFQjCNEpjFekUm8iELgIj4OP5z-hz8WHU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pl/url?q=http://dailymobile.pl/2012/08/05/przeglad-komunikatorow-internetowych-na-androida/komunik/&amp;sa=U&amp;ei=jw6nUtSQMeWX7QbGmoHgBA&amp;ved=0CDMQ9QEwBA&amp;usg=AFQjCNGJQyjxUz0TcYG3RsI2kcMAG-WVEA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dirty="0" smtClean="0">
                <a:latin typeface="Showcard Gothic" pitchFamily="82" charset="0"/>
              </a:rPr>
              <a:t>Bezpieczny </a:t>
            </a:r>
            <a:r>
              <a:rPr lang="pl-PL" sz="6600" dirty="0" err="1" smtClean="0">
                <a:latin typeface="Showcard Gothic" pitchFamily="82" charset="0"/>
              </a:rPr>
              <a:t>internet</a:t>
            </a:r>
            <a:endParaRPr lang="pl-PL" sz="6600" dirty="0">
              <a:latin typeface="Showcard Gothic" pitchFamily="82" charset="0"/>
            </a:endParaRPr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>
          <a:xfrm>
            <a:off x="1371600" y="2565400"/>
            <a:ext cx="6400800" cy="3816350"/>
          </a:xfrm>
        </p:spPr>
        <p:txBody>
          <a:bodyPr/>
          <a:lstStyle/>
          <a:p>
            <a:pPr marR="0"/>
            <a:endParaRPr lang="pl-PL" smtClean="0"/>
          </a:p>
        </p:txBody>
      </p:sp>
      <p:pic>
        <p:nvPicPr>
          <p:cNvPr id="14339" name="Obraz 4" descr="bezpieczny-intern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781300"/>
            <a:ext cx="4679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064896" cy="28803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900" dirty="0" smtClean="0">
                <a:latin typeface="+mn-lt"/>
              </a:rPr>
              <a:t>2. Nie przeglądaj stron oznaczonych ostrzeżeniami o nieodpowiedniej treści! </a:t>
            </a:r>
            <a:r>
              <a:rPr lang="pl-PL" sz="6000" dirty="0" smtClean="0">
                <a:latin typeface="Arial Black" pitchFamily="34" charset="0"/>
              </a:rPr>
              <a:t/>
            </a:r>
            <a:br>
              <a:rPr lang="pl-PL" sz="6000" dirty="0" smtClean="0">
                <a:latin typeface="Arial Black" pitchFamily="34" charset="0"/>
              </a:rPr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type="subTitle" idx="1"/>
          </p:nvPr>
        </p:nvSpPr>
        <p:spPr>
          <a:xfrm flipV="1">
            <a:off x="533400" y="5229225"/>
            <a:ext cx="7854950" cy="46038"/>
          </a:xfrm>
        </p:spPr>
        <p:txBody>
          <a:bodyPr>
            <a:normAutofit fontScale="25000" lnSpcReduction="20000"/>
          </a:bodyPr>
          <a:lstStyle/>
          <a:p>
            <a:pPr marR="0" algn="ctr">
              <a:lnSpc>
                <a:spcPct val="80000"/>
              </a:lnSpc>
            </a:pPr>
            <a:endParaRPr lang="pl-PL" sz="800" smtClean="0">
              <a:latin typeface="Arial Rounded MT Bold" pitchFamily="34" charset="0"/>
            </a:endParaRPr>
          </a:p>
          <a:p>
            <a:pPr marR="0" algn="ctr">
              <a:lnSpc>
                <a:spcPct val="80000"/>
              </a:lnSpc>
            </a:pPr>
            <a:r>
              <a:rPr lang="pl-PL" sz="800" smtClean="0"/>
              <a:t> </a:t>
            </a:r>
          </a:p>
        </p:txBody>
      </p:sp>
      <p:pic>
        <p:nvPicPr>
          <p:cNvPr id="18435" name="Obraz 7" descr="he5si0dp3k4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852738"/>
            <a:ext cx="33369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7875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+mn-lt"/>
              </a:rPr>
              <a:t>3. Nie podawaj swoich danych osobowych na podejrzanych stronach!</a:t>
            </a:r>
            <a:endParaRPr lang="pl-PL" b="1" dirty="0">
              <a:latin typeface="+mn-lt"/>
            </a:endParaRPr>
          </a:p>
        </p:txBody>
      </p:sp>
      <p:pic>
        <p:nvPicPr>
          <p:cNvPr id="8" name="Symbol zastępczy zawartości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263" y="2565400"/>
            <a:ext cx="3311525" cy="35274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2" descr="C:\Users\Kamil\Desktop\p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565400"/>
            <a:ext cx="3816350" cy="3455988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pl-PL" sz="4400" dirty="0" smtClean="0">
                <a:latin typeface="+mn-lt"/>
              </a:rPr>
              <a:t>4. </a:t>
            </a:r>
            <a:r>
              <a:rPr lang="pl-PL" sz="4400" b="1" dirty="0" smtClean="0">
                <a:latin typeface="+mn-lt"/>
              </a:rPr>
              <a:t>Nie klikaj w podejrzane linki!</a:t>
            </a:r>
          </a:p>
        </p:txBody>
      </p:sp>
      <p:pic>
        <p:nvPicPr>
          <p:cNvPr id="20482" name="Picture 2" descr="C:\Users\Kamil\Desktop\z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133600"/>
            <a:ext cx="3240087" cy="3598863"/>
          </a:xfrm>
        </p:spPr>
      </p:pic>
      <p:pic>
        <p:nvPicPr>
          <p:cNvPr id="20483" name="Picture 3" descr="C:\Users\Kamil\Desktop\k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060575"/>
            <a:ext cx="3959225" cy="4032250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 smtClean="0">
                <a:latin typeface="+mn-lt"/>
              </a:rPr>
              <a:t>5. Pamiętaj swoje hasła i ich nie udostępniaj osobom trzecim!</a:t>
            </a:r>
            <a:endParaRPr lang="pl-PL" sz="3600" b="1" dirty="0">
              <a:latin typeface="+mn-lt"/>
            </a:endParaRPr>
          </a:p>
        </p:txBody>
      </p:sp>
      <p:sp>
        <p:nvSpPr>
          <p:cNvPr id="21506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21507" name="Picture 2" descr="C:\Users\Kamil\Desktop\b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2565400"/>
            <a:ext cx="3600450" cy="266382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latin typeface="+mn-lt"/>
              </a:rPr>
              <a:t>6. Nie ignoruj ostrzeżeń zapory sieciowej!</a:t>
            </a:r>
            <a:endParaRPr lang="pl-PL" sz="4400" b="1" dirty="0">
              <a:latin typeface="+mn-lt"/>
            </a:endParaRPr>
          </a:p>
        </p:txBody>
      </p:sp>
      <p:pic>
        <p:nvPicPr>
          <p:cNvPr id="22530" name="Symbol zastępczy zawartości 5" descr="2353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844675"/>
            <a:ext cx="6119813" cy="4189413"/>
          </a:xfr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24000" y="3144838"/>
          <a:ext cx="6096000" cy="56769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/>
                        <a:t>6.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 ignoruj ostrzeżeń zapory sieciowej.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>
          <a:xfrm>
            <a:off x="457200" y="704851"/>
            <a:ext cx="8229600" cy="2581273"/>
          </a:xfrm>
        </p:spPr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7. Przestrzegaj ostrzeżeń programu antywirusowego!</a:t>
            </a:r>
          </a:p>
        </p:txBody>
      </p:sp>
      <p:pic>
        <p:nvPicPr>
          <p:cNvPr id="4" name="Picture 2" descr="http://szkolnytajms.msp7.pl/wp-content/uploads/2010/10/viru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643446"/>
            <a:ext cx="1901409" cy="1690141"/>
          </a:xfrm>
          <a:prstGeom prst="rect">
            <a:avLst/>
          </a:prstGeom>
          <a:noFill/>
        </p:spPr>
      </p:pic>
      <p:pic>
        <p:nvPicPr>
          <p:cNvPr id="12290" name="Picture 2" descr="https://encrypted-tbn2.gstatic.com/images?q=tbn:ANd9GcTlIc2JyTzAIBlxMxycIED5izgGB0op-4agjWJc4wqTjLISE5fMb2pD_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256"/>
            <a:ext cx="3786214" cy="2097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8. Pobieraj tylko legalne pliki!</a:t>
            </a:r>
          </a:p>
        </p:txBody>
      </p:sp>
      <p:pic>
        <p:nvPicPr>
          <p:cNvPr id="24578" name="Picture 2" descr="C:\Users\Kamil\Desktop\p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2000240"/>
            <a:ext cx="5524518" cy="444716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>
          <a:xfrm>
            <a:off x="2643174" y="714356"/>
            <a:ext cx="6043626" cy="3643337"/>
          </a:xfrm>
        </p:spPr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9. Nie udostępniaj dokumentów nie należących do Ciebie!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78563"/>
            <a:ext cx="8229600" cy="46037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</p:txBody>
      </p:sp>
      <p:pic>
        <p:nvPicPr>
          <p:cNvPr id="4" name="Picture 2" descr="http://www.gimryczow.iap.pl/rys/informatyka/beno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243138" cy="402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452938"/>
          </a:xfrm>
        </p:spPr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10. Pamiętaj o przestrzeganiu zasad dobrego wychowania kiedy </a:t>
            </a:r>
            <a:r>
              <a:rPr lang="pl-PL" b="1" dirty="0" err="1" smtClean="0">
                <a:latin typeface="+mn-lt"/>
              </a:rPr>
              <a:t>serfujesz</a:t>
            </a:r>
            <a:r>
              <a:rPr lang="pl-PL" b="1" dirty="0" smtClean="0">
                <a:latin typeface="+mn-lt"/>
              </a:rPr>
              <a:t> po Internecie! </a:t>
            </a:r>
            <a:r>
              <a:rPr lang="pl-PL" dirty="0" smtClean="0"/>
              <a:t> </a:t>
            </a:r>
            <a:br>
              <a:rPr lang="pl-PL" dirty="0" smtClean="0"/>
            </a:br>
            <a:endParaRPr lang="pl-PL" dirty="0" smtClean="0"/>
          </a:p>
        </p:txBody>
      </p:sp>
      <p:pic>
        <p:nvPicPr>
          <p:cNvPr id="3" name="Picture 2" descr="http://chwilowkionline.org/wp-content/uploads/2013/05/chwil%C3%B3wka-przez-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857760"/>
            <a:ext cx="1512168" cy="1512168"/>
          </a:xfrm>
          <a:prstGeom prst="rect">
            <a:avLst/>
          </a:prstGeom>
          <a:noFill/>
        </p:spPr>
      </p:pic>
      <p:pic>
        <p:nvPicPr>
          <p:cNvPr id="5" name="Picture 2" descr="http://s.bravo.pl/download/multimedia/pictures/1012/291731121417201112786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714884"/>
            <a:ext cx="1482197" cy="1500198"/>
          </a:xfrm>
          <a:prstGeom prst="rect">
            <a:avLst/>
          </a:prstGeom>
          <a:noFill/>
        </p:spPr>
      </p:pic>
      <p:pic>
        <p:nvPicPr>
          <p:cNvPr id="6" name="Picture 2" descr="http://chce.to/content/kondziooz/big.121807.071CA8DB-DB71-443D-8237-422296056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572008"/>
            <a:ext cx="4036150" cy="19534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 descr="data:image/jpeg;base64,/9j/4AAQSkZJRgABAQAAAQABAAD/2wCEAAkGBhQSERUUEhQWFBQUGBcYGBcYGB0aGxwWGBgdGhgaGhgcGychGBkkHxYcHy8gIycpLS0sGB4xNTAqNSYsLCkBCQoKDgwOGg8PGjQlHyQsLCoqKS0vKiwsKSwtLCwsLC8sLC8tLCwsLCwpLCwsLCwsLSwsLC0sLDIpLCwsKiwsLP/AABEIALoBDwMBIgACEQEDEQH/xAAcAAACAgMBAQAAAAAAAAAAAAAABQQGAgMHAQj/xABGEAACAQIEAwYDBQUFBgYDAAABAhEAAwQSITEFQVEGEyJhcYEHMpEUQqGx8CNSYsHRFRZyguEzkqKywvEIJEN0o8NEVHP/xAAbAQACAwEBAQAAAAAAAAAAAAAAAgEDBAUGB//EADQRAAICAQMCAgcIAgMBAAAAAAABAhEDBBIhMUETUQUyYXGRofAUIoGxwdHh8UJSFSNDBv/aAAwDAQACEQMRAD8A7jRRRQAUUUUAFFFFABRRRQAUUUUAFFFFABRRRQAUUUUAFFFFABRRS/D8estce0WyXbZAa2/hbxGEZQfnRuTLImRuCAAMKKjYfiVq47olxXe3AdVIJUnUBo+UxrB1qTQAUVAtcZRnZdRlzySNBkOvPnqR/hNZvxNZUKC2ZS4gbgdJiSZAjzFBFomUUpbtCg1KsBKiSAPmYrtM6FenMdakYfi6MFO2Zso56xOpEgaEbnmOooI3InUUst8ftsSAG0KA6D78Qd9tR+MTBjNeN24UkkB88SD/AOn81BO5DCisLN4OoZTKsAQeoIkVnQSFFFFABRRRQAUUUUAFFR8RjkR7aMYa6xVBBMsEZyJA08KMdY2qRQAUUUp7RcfGDt961sug3IKiP94ifafyqYxcnSIbSVsbUUr4dxK/cYC5hWsrE5muI3tCkmd6aUNUCdhRUXiXErdi2bl1gqLuf1v6Vr4XxqziATZcNlMMIIIOuhBAIOh+lG11dcBauidRSHgfbGzirhtJIuKCSCDHhaCAxAkjQ+9MOKcZt2Aucks5hEUFncjkqjU/kOcUzhJPa1yQpxatPgnUUu4XxO5dLC5h7lgAAgu1s5p3+R2giOfUVpftGgvLayXIe4bQfL4TcCFyACcxUBYLARPoSI2O6DciRx3iy4bDvebZAN9pYhVk8hJFUM9ssQ2LNu1ibVy2yjUWx4WP7pnl/FmroPE+GpiLL2bozW7ilWG2h6Hkec1xntJ2DucHUX7N1r1lnhpSGtyAFzFTDAkRmhdco51ap444Zf7duO3Hwa5NekhGeVRl9PsWbtXg71lO9XFXg+8i60f7sxHlEUy+GPblsdbuW70G/YiWAADoZhoGzAggxpsRvA5HxnttdvJkJgbTWnjvHsKbFj7KjWr9r5rikgg9VYag+lTotG9Q206S/Hz9q8jbrF4eJQmrfZ+X15H0hxPFPbtM6J3hQZsgMFgNWCk6Z42BgEwCRMjnPbns3isfaTFt3eGNh0NlUzNd7q4yrcN26rLl8BJNu2eXzmZq89ksVdu4HDPiJ717NsvIgliokkRoTvEaTTK9YVkKMBkIgjlliCPSKokqbRyTRwjhNrDWltWUS2ij5UXKJ5mOpOvM1MrXnJ2GnU/yHP8ACsMw5sT5D/QSPrUAbFsgagD6frqfrXrIDuK1eH+P/jpPxjiMEqGEQfn0Ex96BsJGnM9N6huiG0jzEdrMDaOQ3bcpyQZspURHgBCkDSN694f2lt3birYaybZkDxZXOUAtktlRMFlnpmB5iqVi7r5iEvMzkEnJ4RM6+IEco5fTSF+A7RYi048V28EzyHuMdxII8YmWVQCZgZoykg1RjzbpbRdyUU2zpoxWRS2LW1aRSuUyCM0GdSNIA3gaTU23ctXMwVlbKSrZSCQ06gx8rSD5yKqPZPjtzH4d0Yi1iLRTVcxUpmEGGYmSFZTqTsfvRTjh3BsRavB+8R1YKLgOhaBlJELvoG3iWccwRolalTQ0WpK0PbNoKoVRAUAAdABApVxbtTZw9wWrmfOyNc0UxkX5jmMCf4QZ8qcVWu3XA7l+ylzDgNiMM4u21JAzgaXLcnRc6ErPKeVJPcovb1GVdxzw7i9m+uazcVxJBg7EMVMjl4lI9QaW9qe0X2dQlqGvPELr4UkAvAU9YGaFLQCRVX+ygXO+suUaLy+FpC3PCDmUGGKNbYZdgWYR4jUTALiXdjju7uXlusVNsAi2DbVTaUnXVXVjO4u7mNOa9dKWGUlGmuvssv8AB+8lY87FX7hxuMW5ee4VGHMMzEDPb1KqTCKSrGAN5q61UOw+JtNfxoVMt9bltbrZpzqLSm3AnwgBiI2mTzq31u0zbxRbd8FM+JOgooqOmLm61uPlRHn/ABs4j27v8avFEXGuyZvYixcFy8At12eL7rlU2XQd2AfCczKNI0LdadoFRVshzmywpZszkKAJJaczeZmda9wuMzIXYZArXFMnSLbsuYnlIWfKa9w+KS4fCdRyIIMHnBAOUxodjFRXkNKTaSfY9wqZEVWfM0RmMSxA8vT8KpPxGdrt/CYdYlnVoYEqSzZVLQR4QA0ga68qtfEeDC7ctPnde7bNAZgCMjroAQAfHv0EVC7Q9k1xVy3d725auWpysmXrIMEcvXnV+CajPcyjNFyhSJXDLl5PDirtguxOUWwVkeQZiTz2FVLHduLq3nQ4nCWgGYAG3duHRysErpIgDz8XSrJw3sThrTByne3ZDG7cJd8w2YFiYPpTizg0QkoiqW3IUCfWBrufrTKcItur+C/chxm1XT4v9ip9r8YWt4RZDd5dBI8SK4UHQx4gBIbocuvSovCcUMGeIpBAslrqEiBDpmVR1iI+nMmrNxjs6mIuWnZ3U2WzLlga6TynWIPUVp4r2Ut37puMSM1vunAA8SZgw13BkROulNHJDaov8fj+wsoS3bl9cfuVbh2DXC3eGXdxdsiySTEFgCjDXYlyPceQpl2aj+1Mb3rA3hlFsGdLO5yT93VJjn61YuJcFW9bRCzLkZGVlPiBRgw365YM9a18Y7M2cSQzhluJOS7bYpcUkRIYfkZFDzKXrd1Xzv8AgjwnH1ezv5V/IzdgBJ0A5mq2+AxVzGC+yWxbt+C0rOdAT+0ulVQzcZQAviEAkHettzsvcuL3d/F3rto7pFtSw0IDOqBokToR9Ka/2kkc/wDad3trnmD7bmegrO5xx91yXqEsnYmVhdtBlKsAysCCCJBB3BB3FFy6FBLEADckwB6moNzjIGchSQiBxuC0llgAjqu/ORVUskY9WWxhKXRCU/Czhved59lWZmMz5J//AJ5sseURU652FwDXRdOEs94sQcg5beHYkQIkcqbXcYqKDcKpOmp+90HU0swvGCzXAFYw+8eFVyLuTHOfPUaUeMsckk6b4HayTjcuUhyTG9QrmJPeqpGmUtHTUBfc6nyymlt/i1yVPhVSygIR4nDNE7+H96PITvAMOLty8zeFNEBA8RKglok/LObXTn71S81tRin1+XX9O9MmOKk5Nrp/H69uBydfmPty9+tZd+o02rUQZidazvoTArUZ7MhiBXLO0uJe5ev2S2veNA6ANmB67a789q6itiNtT51z/wCI3Ze53v2zDrn0C3kAltIi4oGraKqkdFU/vGmUYy4ZRmi3Arpw7o4slmLfKpIOmvqdDG0DbemPE+x9y2mZYuKwACgGVMaeGTmG2sjfaNaq+C7TQxK3IECMp0OgA3Pv7e9WbH/EKbdq0oNy9cRAVQSS7DUBRz30A5E6RNYcmOePItvTuZsW3JCUZLldH9fXwGvYDDFMSznT9kQ0nnmQj6aj+tdBW+Dzqsdm8C9u1N4BbrxmUQQoA8KyNCdZJHM7mJLat1XyzVC4qhnnFasLjEurmtsHWSJBkSpIYexBFLbzECBudB69fYSY8q8w1vK2RdBoQPwMe4kn+KjaPvKLxq3icFibtq3a7+1i3LWwDBt3HESYBPd6EmFJ8Dt94Cug8X4R31rKrd3cBDq4AMOoiSD8wKyh/hJ20j04YqS5MEwJnkJj/mP1qfamNdTWdaeEd3HXqWrI3XsKf8Pezd7BI/2mHvYly9x1JYB9TB00EaT1EaSKudFFWJUqIClt3hKvfZ7iW3U27armEkMrXC2hEAQ6/jTKipATCzlQWMoUG42UjQTma8Fyx8mUZTHmPOpBzB+9u5La27bg+KfmKliSQIUC2PWeUa7r1uLiuzgKNlI5kRIM/N7bSOZms/FLiQXhuIVG8ZCAganKbih56eEn2qG6VlmKG+aj5tISP8Tr2Kv93gUQWwY7y4CWbzCgjIPWTtttTL+/N7C3FTHqmRjHeWwVyTsWUkyOpER0Ncb4F2gbDXA661O7T9s3xkZtqzKUqu+T0stDi3KCittde/x+kfR6sCJGoNe1Wfh7jg3DsMGYZltLIOhyjRT6ZY1qyI4IkEEdRWlO1Z5mcdsnHyMqKKVcQ4qFuramCVnT1geg5+1V5cscUXOb4CEHN0hrRSexjGt3lts2cPseY0nXy0/GmWJxAQSfb1qMObxIb2mvYyqMozk4xd06/E3UjKlcUQVPdjNeDRsSgQj13PXWt2Jxl0fLl9Ims8JjBfUo4g8wCRP0P4VjeqxZsvgxf3k79jNKl4Prf5cHuIwjXGV1CqROrgsVI2yrOUHU+LWo2O4TczWijMwkC4WOpXOHnlzUiAPvRtTizayqBvFZ1qlgjNO+4Rzyi1XY1WjM76EijuVUs2xMSfTatta76ypq9LzKG/IrZ4QTczlx/tCfl8UTouYnQAdB/pMd3S6SFZgwWMsaMJmZIgEEa+RqRbSco5/zgzUq1Y11qtaeEE9nHN+f52O885etzxX1RowuGYyzfO0ajYAbKD0E79SdpgTy8b/o1FxXF7VqQ9xVIEwd46gbnflW62xZJK5Sw+U6xOwPn1H571YlSoR8uzMHxH0H86js2+XaleDW4tyWzD96Z13585O1MVuEbU6FYmx3Y7B37he7hrLO2pcqAT5swgt79K38P7N2MPP2ezbtMw+ZVAJjUAtuRPImpl7iKEDXKD94gwQNTBIgyBv51rOJyqGO/gn0ZgAdOfpzFG5CcGGIvEOoVGZWUksCvhgjKCGIOuY7dKwXFNnI7pwAAQ0pBJmRGedIH1ov39Fg5WjQERJI03+7oduh10NbTfXrPpr+XpTKSFZqw1xmZiyFMpyrJUysAlhlJgE6QdfD51su6FW6GPZtPzy/SsVvAsIaZnToBO4OoObT2OmhrJLq3Q6I4khlJEEqZZJy9Qytv+6aLsEMrQMANrNbwKXX8Fd7tR3+Vlyk3Mi65YzSDoMwBHlNeC41x1Fu/AtkM47vR0YMFhjykTK/u0hahnRUM4W73mbvvBljJkEZpnNm320japYqBj2iiigDivxSGLtcVtYjuXv2UC9yFQuo8JW4sCQLmY5gdJ8H7tXDgfY77VYW5ju9Heqf2B8GVW2DxqGjWJETB1FXqitGXP4sYxa9VV+ALh2j5/7RfB/G2Lh+zp9psycrKyhwOQdSR4vNZBidJit3Zf4O4u9cBxa/Z7IILSwLsOaqFJyztLRHQ13qismxG/8A5DNtr59znPargdzh9oXcIt2/aUgNYVQ5VY0IG+QQAYBIBnYGlvwMweJX7S9y21qw+UqpUopuSxYoh2ABAnyUScunWKK1wz7MUsaXrVb93Jz+9hSbj3Z8YiGVslxdm8uhqZguM2rpcI4JtmHBBUrvuGAMaHXbQ9Kq3aZA+Ls3LFxs4gMAzZJVs1vQHLMlpjcb6Viy445I7ZrgeN9iw8J4GLRzsS7wBJMx1idpImoXbS662lZdg2vlsQfwp9bxCtoGBMTE6wecUX7CupVhIO4pM2LdheOHHFIXSqOnacV7f5KzwftGgQ5iJ5yY1rzhRN7EB0+W2SSRsSQRHnpP4Vtsdi1S5mDZl1hSNp/P8K3cax6cPw0qNSQqjqx2mseg008SvL2ulxxfXkw6nHl1Ooi3xGLv3sacS4vaw65rzqg8zqfQbmud9pPikxOTDDICYzH5jPMfu/j68q5/xztFcvX2Z2zt59enkNdqiJhGZs3i5EaaiNvblIrouR1FAsN3tZfYZ2cmNJYkwfKT5+tPOH/ETEW4zMXRdwYMj1Ov41U3sMyQYgnlz0A9uX1qRewmVRHjXwwOoDAn3j8xS72WOCOx8J47ZxClrLgt8xTZhrJgGJjb/vToONDMTXFuDYgK6NbPilYPQjY+em/v1rrWNcqGyiSAcg6kCQP1yqyL3Gacdhv4pgBeQKYID228iFcFh5ysiPOs8Nw9bbErIBAAWSQsEk5QT4ZkSBA8IqFhMXdm3KDKyy5mMrRoAp3186hjEYol8ueDdsZJyHwC4O+mF8IKkr97RZBzSSzQqY2xQ8XsP51o8jz2P8vWlVw41g2gzgbLlyki4APEwBAKq8HkLkwSBWOKbEKbiy9xQ6BWW1GhZ2YbfKtvIC8wzCFKEnLKZDQyXDNKywIXllidIk6/rX2MVgVYGIVyU8Wn3XDA/UUpGKxUMWTJ4ty6RlzERqogQFYtLGGMAkZQ9sLPi+6ux6ny69PfnRSFo2YbCEOSxBMAaCAB7k67/Uep0nh/jhTHME66bbadfKmNpYGu51P6/D2rDEholFDNyk5R56gH6flSjOKIlzClRJM7yYjqfZQNN/rvS/hXDsl29dtFn+0FWfPAth1GQMhAzN4Ai6eEi2NQSSZxsP8ANcUXCI0zQoOmyZY31kyR1owvGe8VWRQVcSpJYSImRKAnSpCkiUuCnW4c500IhQfJdt9iZI60s4vxFrDX7qoXyWbbECNFU32YmSOSxA5kVPvYi5lMKoJBg5zoY0+5S1LGIt3UZArI6hXBuMxLLmIOcg5Uhm0j5smwJmBj3Edqwm9m47BsjKmQlWFsuxbM4CqAp+9ryka04wWJ7y2r5WTMAcrRmU81OUkSDpoSNNCawwGNF1ZAKlTlZG+ZWG6tBI5gyCQQQQSCDUmgAooooAKKjY/iCWUNy4wVRz8+QAGpJ5AamqlxXtViGKhFaxbuZgrwrXGKjNADHKrFQ7BYaQjagiDVkzQxesy/FglkW7ovN9P3f4WbviT2pu4K1hu4gNfxKWiSAYUqxMA6TKgek0kHa7FH/wBXU7eFB/01C7TYO3iFYm8917KNdBuOwVLvdMbRCnwrsTIGgGvm9Xhi31t3WMFVVre3h7y3Dr1ynQ7HVSekYcvpTFjjbXn147X7eoSxJP7rtef5ke1x7EuY7xiTOgAG0TsPOm/Zvi1xrzLdckC25ObQSrJJnpDbzGtKL1nJiTByAB8g+6YUNLRzJc67nLHKlHE+JPdK21UEEtZA1Au/tBGYiG7uVGYA6xl2Vgxi18ss6S4/Tn4c0LHHYzx+MOIvvewg7tgVCPmKZyRMt91gyyQkEwMxiRG1eLErNxQ10hnVFMGVIkTkE6kctmHrS9MQMVi37mVv2H7tBm/ZMGZlNwJ91sqNJjQFfmgZXj9h76IMmJN06yrgKB8sd2QNAoUwrTJOpA0PQTbREkkyFgOKvnXFPZNhlbKbTMpZrbbkBSQp1JyzrkXrp0CzeDAMpBB2IqkYfCYgCLmFcCNcrhiSQZgKMu56xrsIEbuDcUFjwWzmtiMyPKXE2k5CupA1OgmOutHQHz7y6VXe3vBDisGyq2VrZ7wTsSoIg9NCdasVYugIIOoIg+hpxE6PmzE9msSpLPZYgH5lhh66axU5s9vDhhlIBAyneOogfqdOddAxDth8Q1l/EmuV45dCesEcuutJu0HZIsDctEETmyHT6H3Ohqlo2pKuCt/2jMBR9NzPKOsx9Prox+Me25ZZAJJjkDMg/Qke561O4dwdy0SqxszcvIACSd9PWjjGDaywRoIMQV2HLYjTbY+0zS7uxPhvqQ8DjSXVxAOpjlm/Lcfia7zdQ5QW2IE+R8/TrXAOGDJcTVQA4MTqddNPbY9a+hLhbulzQGgZgNRmjWD0mrcfUz6hcIjyRvr5j+Y/p+FTcLGXSDUXC2TMjQDluPp/SpTD95AfofzirX5GWK7npSWOpGg2961Xr2UEHxSDEb+4/nt6c9KXMzMBbIAjU66eQOn4mpCWYBAAUHedT7gf1pRxdds5x+00XpP5kfy8ql4cZcoI/wAI8hzPnHL9DyzhST4uXX+VRO1faG3gbDX31b5LaTGe4ZKrsSNiSQDCqxgxTMRETtZ27s4EhCDdvsMwtJyXYM5+4pIgbkwYBgxSX+L+JJkWrCLzBzt7Bsy5j/lFUXjWPbFYm5fdoa40kScqgQoETEBVAmBMHrWGEh33MJBCnfX7zeZjX6cqmhzsHZX4ijFXfs+ItizccHuzOj6arB+V9yBLAgHXlTy52Ss92UzOFKXEYZhqLhJYyVOXfQLAAAEQABxbs3wO5ieJYcJsty3fZgNFS06ueZiSoQanVlru2JcliPwqK5Fbo08MwNqzKWxCuSx2Ak9AB0ga9BU3DIIkbGahEVAxavIIgqXhoJLG2EPeJk2AgTpuY0kzQ1RCdsb4dQL9wgjxpbMBuYzAnL6FdeenSptL+GWVm46gZWbwEbZSq5iPIsCZ5wDtFMKUcK8ZoEnYV7SftSzHDm2pg3WW3P8ACx8e38Aaok9qssxw3zUfMR999puHEXJ7pCRYQ6f5yP3m68gQOsqeN8ZLsbVte8fTQaZNRBHQgxBGxirPj+FfsSttiGVSFGwmOo1B86XcB7JsPExNslVIuI2pYHWUIidNx1GmlUaXHsX2jJFSk3wm+Ev6tL29TLqVLWZ/vOsUK2xT6+/9Sk9tsNi7KYd7rC39ovCw6ppmtOjZ56MR0OhgirWuKIEqVYFABDSAVU6giJjLroNc3oInxqH7Ph4P/wC7bB/3GrVhLZNxMMjZXVHgxImHMxocpzx5hQdQaxekdOsvhxjH2e6qr6+lshy3RI7T3CXW1bALSWe4Zi2C8gs0gQBprtAjWKhXHuo10FMNh7q/s8KXCqxAMFlOswjbgRmaORFLkxZfCE4tnKWr3hSYNxshJtzuqqTLNro+msVN4Nwq3xa9YuuV/YqFxNsDQqjE2lAnwhiSSNfDK+dPpsEcUdsevd+f9di1pR6lt7C8IcIcRiFQX7hIzKqgsgJyuxXRmYag/ukbEmrXS/jHEvs9sPlzAEBoIEL1136R50tHbFSxRbbFgyrGkEttrPST5wa32o8GenLkl3+0VtbypmXLluZjroylQB7y3+7U+9gbdwhnto5EFSygkdCCRpWvFW0VlvO0ZFdd9IcqT7+ARXq32VSznMJ8ORSdDtoJJojutplV11JdeNMab8q0YDF97bV4IzAGCCNxOkgSNd+dSKsaolO1aKHjLTd6VuiHU5ieubeDzre7DLFNe1XCyy96k503AHzKeukyPymqnavX30S1cY+SmPrsPeqGqZ0sUlJWeYvDoSFLBfFmMgHkeo5Eg8vl3qu9qctxrdmyQ5ALO/SdFgxHXTbpsa243G3FusjjK6GGWQSCRIBykgVqtKBPU6k9T1/lWbNk29Op2tHo/F5l6v5kXAcIW2ZGrfvHePLp/rXUOAdp1vWlt3Wi8NNfvkbEH94jl1mK54DFed6aox53B2dHVej8eox+H0rpXY7TaMKPSvck7/T9b1UOxnanMO5vP4vuM3P+Enr06+1W97oGpIHLXTWunCamtyPF6jTT0+R45/2ZRWs4lQwUsMx2E69dvQTW2oT8Mm6Lhd4GoTTLmgidp2J5xRJy42+fPuMzuuPr6Qlx2MJum2Fui7nGVvFlga6EaRH+vOlfxiwwbh4bvMht3kZQY8ZIZCmu/hdmj+Cr1Fct/wDEC8YPDf8Auf8A6blJgxeFfN22/iDinNz80vkctFwmco0G/r+v1pVg7IfD9+IC42ZbaW9AzKWm4ROUBWUiBBJnSRvOlQsYq5ZSbiMtu4MyuykK081fY78jXZeB9rsPw3hWGuXszNiM1xUTKXPeMX0BKjKqsokkfdG5E6bJIXwx7I4nCcVvC9Pdph2AOZnU97cQrkLE6HuW8xl1AmutgVx/GfHIh5w+EGWNTduQx/hhAQvrmPpVj7CfFT+0MQ2HfD9y3dm4pFzvAQpUMDKLlPjBG/PbmrAu93DhjWa2FBkKAdpjWPX2H0rZRUEUFFFFBIUr45hC5skfcuhv+B1/6qaViyzUSVpofHNwlaImIwzMpCwCeZ1/R/Lz2rfhr4IiIK7qdx09R0NbqxyCZgTtPODuJ9qFwqK0qOcfGz/Z8P8A/e2/+VqU4nhjWsddvEtbs27jXDcGkliWFu3OjOZyxyEk+c/49XimGwjiJTFBhO0racifKRSf+8Yx2EazcZs6sG7wqNg2uUjQQoIPSZ1qrNVJv2svxOrNo7VWMX+zuYWSpZxk+UalmZmlWEmZGuY/StvZPi32M3hbtrLLamSfvG6RI8jr5huVLRiLGGVmJCWrficmZZisKOrE5tt/xhFhuO4jOzOgtWLgJS23+15w5IMpM/KREAQPvHJhlkzy3R6Lo/MXdFyTfTyOk/3h+1ArcIBkEDRRqpEAkj96dTy0nY6eH8KLvbOsMxJJDgQTmmToxXKY6SPSkeEsi1bF28zq0yFzKAAY0IZTqeYnmBHKp+D7V4ZGVQANZyrcQz/CCPlBMGBp4RECQdUIv/06r2l7TabxJ1346HS7mPQDUgjb9e1RbnHV1jUfr9exqhtxRSzFrlwzoFygQCRA+eSQBExz23qRYwrXpKOMvNWBjMW1YETrow96rb1H+pz7l5Fpsdp05+FeQiIC6GRyArce0agnMIH46jp66eu01U7nDLiyzFGEbycy6QSsieS6Ty+vj2iJJJM5jAjM06xB9APOJ56VOeddUSlkatItP96VzADWenlv6f6GptvjSE7+nn+v51zi7jAAZ0+XwiYnU6xE67k789Na1XOLKs/tFLEmAXCBQSPDqN9Bpr9/SYmuOpyEQ8Sfqq/wFvFMMyYzEvdgvcuFsw27ttbQHllgeszWOb8KMZxIXsQ8agIFmZkKzEH6XIj+GsNjB9jWebt2z6TobenhuVOlwbg1eLXkisXaPSlNdG22d618UvvdNsl3JQwoLFgAegJgeo5adKgvxCOfoK3DGsRqMoj3inTpEOCbsf4HtdiLaG3bfKpnKSASv+GdB1iDU/AfEDEWsyuBfMSuZhbg9CyodPY71VLOoHXf60NcPP8AQG31/W9PHNNc2Zcno/T5U04Lnv3+Iu7QfEfiF28033sAHS1bGQATp4hLPIjWYO4AmKQ8c7Q4nGW1TEYh7qo2ZQ4UKGgjcAGYJ3J396Y9rLM27dzmCUPoQT/L8TVZ72OYXzP9YrrYsniRTPEa7S/Zczx9u3uNeGxV6zK27j21JzMobwk9YBif1yoxHEHuZTcdnyKqLmM5UUQFHQCPcyTJJNZYhg2oMkaH8x/OtDWQQdYYax1BHLof151aYjdZxUggAkjy/qRNXT4T8XtWeI22vt3YZHRWMAC40ZQ++h1EyNctUK1egiBt6f1recXO6E+1AH2BRXz32N+M97BBbWIV79gaCT+0QdFYmHX+Fj6MAAK7pwLj1nGWVvYdxcttzG4I3VgdVYdDSgMKKKKgAqI3E0DlJJcco/hze+g/GpdKuM8bTDMuZSS4MER92Nzv9786ryZI447pOkQ2krZtu8TMApaZpBMHTYqB13zfgaz4fj+8zyIyNl5/jIEHyE8taS/3yDHwrr01J/lWR7TsBqgPvH9fyrItfgb4l8mV+LHzKd/4g7n/AJPD+V8n/wCC5SzjmItYO1mLgKCw8MZmOkIF8l2AgCSdpNYfF7iH2jDWQfCO/jrH7G4CeU71R+MYdjdW/iLguWoC4dROSBoAxPygRqJJdgehi3LgWpUefu88efSv1LVLuiTw23cxt62bgUcsPZYnLKrpcukCWML0100A3v3Bfh5eW5319kuN8yhSSM3UlgNuQjp0qq9k8Fc+1WbjKQuZtTA+4w2O4kxoK7ZYbwL/AIV/KsHpDWz0uRY8bpbb6LzZbihGSs5H2uuF8Pe38MAAa7OJJjSBr+J6TmcfAEaacqupKZtVUmeYB/OuVYjGeMj+Ij/iqY6j7S22qo9d6KwLHFxfv+P9FvPhgcwJPWT059R7CrLgCbdkQGZmJEjYZdyWOg1zHU86rdjDOZYAmG1JOv11Y6DXTyqUnHrjZbPgAOisJ36NrzM6iK68s8N22+TzENFm2eI48LkbcY4vbVBbcFnYTlzQcskZiVMgaHTf03FdPFLqmVKiT4hlOoG0azp770u4vwm8ryB3i6bsSRzgFpOkml1nirC4yNPgAzA7iRI576isOZ5YSt9D0Whx6TLj2/5Pr5/h2JPF+IlrhJTOYnY6Nrrp5b/96iujQCwJkcunWRoJrdgtth4icxjXxfjU5hrFZZ5LdnbxYdkVG+gj4Xdi4WIIGqjTynTrtOlPgwZQVII61EuYQApGgU/nW60mViORpG7LYpoyvDw1A4ndOVYME7+35b1NxbQsk6bk+VLGAuGahEt9jPh2EMZtM3ny/qan/ZxzrRashdjPr/WsnuclGtDHRuu3wNtz+vpWJ2jmd6xtWo33rOoJXAs7UOq4ZpUNJAH8J2DDzH9ap1m7DeXnTvtnxlcoshgWzAsByABgHoZI0/0qr2W59Na6+lTWPk8L6ayKeq+6+iS/Hkk3X1aP3gPoIrZd10AGwBPOajYa5AzHqTWeHfc8zWo4xi9gxmHv/Ws7J09dqy701puWxPkaAJIq+/Bbjf2fH9zMW8UpBXl3qAsjeXhDL5yvQVzdSB19dPyqbg8e1lhdRhmtEXF8mQ5h7SNRUAfXQavaiYG9mUHqJqXSgYu8CqR23xQZrXkLn/RVzxI8Jqj9oOFPcIy7rOh5zHPltWTW45ZMEoxXPH5oryK4tITcPuftF9/+U01uvIpJasvauqLilPm32PhOx2PtVhwXCbt35UIH7zeEf1PsDXllCansinfkYqd0hNxTs0uKw8OD4bhZSDBDBYnodGOh01qh3ezd2w2twG2pLAKxBLRAbJsDyJkmBz2rttzgH/lL9nMGd0uDQbF7cARPvymq1h+yF4IBmQZRBaOm8mRrXuNDhhLClmltdVRGqy5YQUIQu1yUS1fXKJAmBJgTMV1/AXP2Nv8AwJ/yiqRd7AoWZmuMZJJIygST6GrcMG6oqh4AUAbbAdSOgryPpDQuTSxvu+oeh8TwSm5d6/Uq17G+M+TH865c9xmuNlBYhidATznlXa27PLO2pP41APCB7V0dLp/Du2e1h6Sa9SHxZULuOYjNqufxRtBbUj2Mj2rRYxJVhcgubbBguupBBA0EwY6VbuOdnFLQh+XcgSOse38697OdlwHIYliw0kRBGpH66Vs8H/svsN9uvSdPvVX8iVu29xv/AMFifJ3H/wBRpbjeF3L15rwTuy+XwzmiFAjNAnaduddSsdnE5RzHuN/pUxOApMaSBMc4O2ntW6T3KmecjOUWmnyjkVvCXE0YEj01/ACt/fD09a6hiezidBrSy92TU66QefrtWSWlg+nB2cXpvUwVSp+/r8v2Oftc08+U1tB1/W9XVOySnUQfSpNjsovQVX9jV9TW/wD6CW3jHz7/AOP1Oc4vh73gFAIXn59PatuF7IvykV1PD9nkEbf9t6njhiKNYHrpWqOOKjto4eXWZsmR5XKn7ODli9nLlZDgNwbKK6q2BQRMCdpjX0614cAkTpHXSPrSvBjfY0R9K6uKpZPkn+aOVngV3pWB7L3DXWV4Yp1EEV5aw1skhSpImQD03/OhYMa7Cy9J6uSpzfyX5I4/c+HoYQyAjzH5dPal1z4WIAQM8Hbxbemmv+aa7i1u0CVLKCNwSB+tx9R1ou4K2Nyo9SBVxzzgp+GoAjxmOZP9AB+FQb/w9dfkc/5gD+Ij8jX0He4Wg3gT10qPc4IkTpHXl9aLA+c73ZDErMKrdIbX/iAA+tLMZw27b+e06AazlJUf5hKj619Lv2aQ6gAg1oHZpJ0idvcbipsD5i+0L1H1/OrJ2M7IXMfftoqN3LH9rcAOUWwfGA+xY/KANZMxANfQVjs3bBgqpncEAyPMc6dYbBBQABEUWBnhbUAVIrC1cBHhII8jNZ1AHhFaHwYPKpFFAGlcKvQHn71uoooAgWbTC8TkhNQCGmZOYsw9dAOXvpqs4N8txWVfEVYQxAmACoKgFYyCCBsw3IMtKKAFI4cxVgRDTAOafCY1neQCRruV85rXjsBnVQbY0LiJGilGT3BkGPrtFOqxy1Tkx7qoIpIT3cCzhCbYzBmMEjoyzOuhmYHI0tfAnKQRJzSNRr4s07CNT05VbKiHC0zjXQuxzq7Ij8MnvMyg5sx5EGZUCDt4Qs8pJrVw/hrK6llI01MrvvOmrbRrsGAGxp3RT0VWxNbwdwMG7tVAYEKGHyquQD5ddDO46aga+8QwLM5It6QdQVOZmAksrdMigecHlTiipIFt3Cu6WwygxGeSCTlYGNQZDZZ3GoWedYPg3bD93lCsFyatOmSJBAPWDsYnyprRQBCt4Sc4caPJJDEaHwgCIKnKq6g7k1p4dgjayrkEZLaswP3kU6wdSNgPbkKZ0UAJ14W1uO7UQHZ4zGTJJI8Q3OadxrJMzruvcL/aXHXQ3URCczbAnNA2EKxiOZPUksqKAF2JwzsUYKAwBEFiAASJBA0dSBsR025YJgnNtkYffzjxkSC2aMyhSpHpG2+pppRQAqwGGuLclgTIIYyup3BkAFoyxqBAYAc68wuBe0Uhc+Ve7mdQpKy2u3yzkXTw6b02ooAWvw5pYTKOTIJOzEFhHLQMBG+f+HXPHYY3UAZRBUlkMHxZYCmdCAWmeqip9FAELu3e2oYBTIzaz4VPlvmAEjox6Vrwdm4guDKsnxLr4ZIgLoBAXKNYGhG5BJY0UAKsHg2S4IUlYKkkrrtlbTVvljWIz6TrWj+zbqiQAYYPGbVipkiSuisQIAIgqJkEinlFACjG8PZrhaJGmgj5dNCraHxCZnbSsLuBuNh7aENnUFZlTqBlVyTtPzSNRO1OqKANGFtEZiYlmLGPoPooUe1b6KKACiiigAooooAKKKKACiiigAooooAKKKKACiiigAooooAKKKKACiiigAooooAKKKKACiiigAooooAKKKKACiiigA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onstantia" pitchFamily="18" charset="0"/>
            </a:endParaRPr>
          </a:p>
        </p:txBody>
      </p:sp>
      <p:pic>
        <p:nvPicPr>
          <p:cNvPr id="32770" name="Picture 3" descr="C:\Users\Kamil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66976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DZIEŃ BEZPIECZNEGO INTERNETU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    Obchodzony jest w całej Europie w pierwszej połowie lutego. Jest inicjatywą Komisji Europejskiej, mającą na celu zwrócenie uwagi na kwestię bezpiecznego dostępu dzieci i młodzieży do zasobów internetowych.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    6 lutego  ponad 70. krajów na świecie  obchodzi  Dzień Bezpiecznego Internetu.  W Polsce DBI obchodzimy od 2005 r. Został  on ustanowiony z inicjatywy Komisji Europejskiej w ramach programu </a:t>
            </a:r>
            <a:r>
              <a:rPr lang="pl-PL" dirty="0" err="1" smtClean="0"/>
              <a:t>Safer</a:t>
            </a:r>
            <a:r>
              <a:rPr lang="pl-PL" dirty="0" smtClean="0"/>
              <a:t> Internet. Chodzi głównie o to, by dzieci i młodzież nie były narażone na niebezpieczeństwa w trakcie korzystania z zasobów internetowych.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     W Polsce Dzień Bezpiecznego Internetu organizowany jest przez Fundację Dzieci Niczyje oraz NASK, odpowiedzialne za realizację programu  </a:t>
            </a:r>
            <a:r>
              <a:rPr lang="pl-PL" dirty="0" err="1" smtClean="0"/>
              <a:t>Safer</a:t>
            </a:r>
            <a:r>
              <a:rPr lang="pl-PL" dirty="0" smtClean="0"/>
              <a:t> Internet w Polsce.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	Co roku, organizatorzy zachęcają szkoły, organizacje pozarządowe, firmy i prywatne osoby do realizowania przez cały luty lokalnych inicjatyw na rzecz bezpieczeństwa młodych internautów.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Uuuu</a:t>
            </a:r>
            <a:r>
              <a:rPr lang="pl-PL" dirty="0" smtClean="0"/>
              <a:t>	</a:t>
            </a:r>
            <a:r>
              <a:rPr lang="pl-PL" b="1" dirty="0" smtClean="0">
                <a:solidFill>
                  <a:srgbClr val="FF0000"/>
                </a:solidFill>
              </a:rPr>
              <a:t>UZALEŻNIENIA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Internet potrafi zahipnotyzować - działać jak narkotyk. Coraz więcej ludzi cierpi na uzależnienie od Internetu. Szczególnie narażone na ten nałóg są dzieci. Internet staje się dla nich prawdziwym życiem. Prowadzi to do zaburzeń w umiejętności nawiązywania kontaktów z rówieśnikami oraz zaległości w szkole, tak więc strzeżcie się dzieci przed różnego typu grami internetowymi .</a:t>
            </a:r>
          </a:p>
          <a:p>
            <a:endParaRPr lang="pl-PL" dirty="0"/>
          </a:p>
        </p:txBody>
      </p:sp>
      <p:pic>
        <p:nvPicPr>
          <p:cNvPr id="4" name="Picture 4" descr="http://i.pinger.pl/pgr389/db2f1fce00080b9e5228c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512168" cy="1573560"/>
          </a:xfrm>
          <a:prstGeom prst="rect">
            <a:avLst/>
          </a:prstGeom>
          <a:noFill/>
        </p:spPr>
      </p:pic>
      <p:pic>
        <p:nvPicPr>
          <p:cNvPr id="5" name="Picture 4" descr="http://i.pinger.pl/pgr389/db2f1fce00080b9e5228c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929198"/>
            <a:ext cx="1512168" cy="15735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NETYKIETA</a:t>
            </a:r>
            <a:endParaRPr lang="pl-PL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14348" y="1928802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+mn-lt"/>
              </a:rPr>
              <a:t>*Najważniejszą zasadą jest grzeczność wobec rozmówców.</a:t>
            </a:r>
          </a:p>
          <a:p>
            <a:r>
              <a:rPr lang="pl-PL" sz="2000" dirty="0" smtClean="0">
                <a:latin typeface="+mn-lt"/>
              </a:rPr>
              <a:t>*Nie używaj brzydkich słów-to wcale nie świadczy o dorosłości, a na pewno dowodzi o braku kultury.</a:t>
            </a:r>
          </a:p>
          <a:p>
            <a:r>
              <a:rPr lang="pl-PL" sz="2000" dirty="0" smtClean="0">
                <a:latin typeface="+mn-lt"/>
              </a:rPr>
              <a:t>*Pisz poprawną polszczyzną, nie rób błędów ortograficznych. </a:t>
            </a:r>
          </a:p>
          <a:p>
            <a:r>
              <a:rPr lang="pl-PL" sz="2000" dirty="0" smtClean="0">
                <a:latin typeface="+mn-lt"/>
              </a:rPr>
              <a:t>*Nie krytykuj czyjegoś pochodzenie , wyglądu ( np. gdy zobaczysz czyjeś zdjęcie) .</a:t>
            </a:r>
          </a:p>
          <a:p>
            <a:r>
              <a:rPr lang="pl-PL" sz="2000" dirty="0" smtClean="0">
                <a:latin typeface="+mn-lt"/>
              </a:rPr>
              <a:t>*Staraj się nie wykraczać poza tematyką grupy , w której uczestniczysz - jeśli jest nią sport , to nie dyskutuj o modzie .</a:t>
            </a:r>
          </a:p>
          <a:p>
            <a:r>
              <a:rPr lang="pl-PL" sz="2000" dirty="0" smtClean="0">
                <a:latin typeface="+mn-lt"/>
              </a:rPr>
              <a:t>*Jeśli dostrzeżesz, że rację w dyskusji ma twój rozmówca , a nie ty, przyznaj mu ją publicznie . Na pewno zostanie to docenione.</a:t>
            </a:r>
          </a:p>
          <a:p>
            <a:r>
              <a:rPr lang="pl-PL" sz="2000" dirty="0" smtClean="0">
                <a:latin typeface="+mn-lt"/>
              </a:rPr>
              <a:t>*Nie umieszczaj w grupach treści, które mogłyby być uznane za SPAM.</a:t>
            </a:r>
            <a:endParaRPr lang="pl-PL" sz="2000" dirty="0">
              <a:latin typeface="+mn-lt"/>
            </a:endParaRPr>
          </a:p>
        </p:txBody>
      </p:sp>
      <p:pic>
        <p:nvPicPr>
          <p:cNvPr id="10" name="Picture 2" descr="http://4.bp.blogspot.com/-NPqtIV-0a8E/UhfDCF7WzfI/AAAAAAAAA9g/AjawJtEPLOg/s1600/ko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407429"/>
            <a:ext cx="1583575" cy="1450571"/>
          </a:xfrm>
          <a:prstGeom prst="rect">
            <a:avLst/>
          </a:prstGeom>
          <a:noFill/>
        </p:spPr>
      </p:pic>
      <p:pic>
        <p:nvPicPr>
          <p:cNvPr id="11" name="Picture 2" descr="http://4.bp.blogspot.com/-NPqtIV-0a8E/UhfDCF7WzfI/AAAAAAAAA9g/AjawJtEPLOg/s1600/k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584176" cy="1449521"/>
          </a:xfrm>
          <a:prstGeom prst="rect">
            <a:avLst/>
          </a:prstGeom>
          <a:noFill/>
        </p:spPr>
      </p:pic>
      <p:pic>
        <p:nvPicPr>
          <p:cNvPr id="12" name="Picture 2" descr="http://4.bp.blogspot.com/-NPqtIV-0a8E/UhfDCF7WzfI/AAAAAAAAA9g/AjawJtEPLOg/s1600/k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28604"/>
            <a:ext cx="1584176" cy="14495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kaspersky.pl/images/viruslist/2081938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604250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logomania.net.pl/wp-content/uploads/2009/09/mozilla-firefox-log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643314"/>
            <a:ext cx="2857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+mn-lt"/>
              </a:rPr>
              <a:t>BEZPIECZNY  INTERNET !!!</a:t>
            </a:r>
            <a:endParaRPr lang="pl-PL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2" descr="http://www.superkid.pl/uploads/clip/people/boy-lapt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2488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superkid.pl/uploads/clip/people/boy-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060575"/>
            <a:ext cx="46085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  <a:latin typeface="+mn-lt"/>
              </a:rPr>
              <a:t>ZAPAMIĘTAJ I PRZESTRZEGAJ </a:t>
            </a:r>
            <a:endParaRPr lang="pl-PL" sz="44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4610112"/>
          </a:xfrm>
        </p:spPr>
        <p:txBody>
          <a:bodyPr/>
          <a:lstStyle/>
          <a:p>
            <a:r>
              <a:rPr lang="pl-PL" sz="2400" dirty="0" smtClean="0"/>
              <a:t>Jeśli uważnie obejrzałeś i wysłuchałeś naszej prezentacji, a może zapamiętałeś najważniejsze zasady korzystania z Internetu </a:t>
            </a:r>
            <a:r>
              <a:rPr lang="pl-PL" sz="2400" dirty="0" smtClean="0">
                <a:sym typeface="Wingdings" pitchFamily="2" charset="2"/>
              </a:rPr>
              <a:t> </a:t>
            </a:r>
            <a:r>
              <a:rPr lang="pl-PL" sz="2400" dirty="0" smtClean="0"/>
              <a:t>– na pewno Internet będzie dla Ciebie bezpiecznym miejscem do nauki, pracy i zabawy.</a:t>
            </a:r>
          </a:p>
          <a:p>
            <a:r>
              <a:rPr lang="pl-PL" sz="2400" dirty="0" smtClean="0"/>
              <a:t>Stosuj się do </a:t>
            </a:r>
            <a:r>
              <a:rPr lang="pl-PL" sz="2400" dirty="0" err="1" smtClean="0"/>
              <a:t>Netykiety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Nie przesadzaj z czasem spędzanym przed komputerem !!!</a:t>
            </a:r>
          </a:p>
          <a:p>
            <a:r>
              <a:rPr lang="pl-PL" sz="2400" dirty="0" smtClean="0"/>
              <a:t>A przede wszystkim - Nigdy nie zapominaj o przestrzeganiu 10 zasad bezpiecznego korzystania z Internetu.</a:t>
            </a:r>
          </a:p>
          <a:p>
            <a:endParaRPr lang="pl-PL" dirty="0"/>
          </a:p>
        </p:txBody>
      </p:sp>
      <p:pic>
        <p:nvPicPr>
          <p:cNvPr id="4" name="Picture 4" descr="http://img.youtube.com/vi/TLhOys-MzPs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636"/>
            <a:ext cx="226853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642918"/>
            <a:ext cx="8786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DZIĘKUJEMY BARDZO ZA UWAGĘ, WYSŁUCHANIE I OBEJRZENIE PREZENTACJI </a:t>
            </a:r>
          </a:p>
          <a:p>
            <a:pPr algn="ctr"/>
            <a:endParaRPr lang="pl-PL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pl-PL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DZIEŃ  BEZPIECZNEGO INTERNETU !!!</a:t>
            </a:r>
            <a:endParaRPr lang="pl-PL" sz="44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Picture 2" descr="http://szyfruj.to/wp-content/uploads/2013/07/ie.jpg"/>
          <p:cNvPicPr>
            <a:picLocks noChangeAspect="1" noChangeArrowheads="1"/>
          </p:cNvPicPr>
          <p:nvPr/>
        </p:nvPicPr>
        <p:blipFill>
          <a:blip r:embed="rId2" cstate="print"/>
          <a:srcRect l="1161" r="1161"/>
          <a:stretch>
            <a:fillRect/>
          </a:stretch>
        </p:blipFill>
        <p:spPr bwMode="auto">
          <a:xfrm>
            <a:off x="285720" y="4286256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u="sng" dirty="0" smtClean="0"/>
              <a:t>Prezentację przygotowali:</a:t>
            </a:r>
          </a:p>
          <a:p>
            <a:r>
              <a:rPr lang="pl-PL" dirty="0" smtClean="0"/>
              <a:t>Aleksandra </a:t>
            </a:r>
            <a:r>
              <a:rPr lang="pl-PL" dirty="0" err="1" smtClean="0"/>
              <a:t>Zadrożna</a:t>
            </a:r>
            <a:r>
              <a:rPr lang="pl-PL" dirty="0" smtClean="0"/>
              <a:t>  kl. V a</a:t>
            </a:r>
          </a:p>
          <a:p>
            <a:r>
              <a:rPr lang="pl-PL" dirty="0" smtClean="0"/>
              <a:t>Żaneta Mossakowska kl. VI a</a:t>
            </a:r>
          </a:p>
          <a:p>
            <a:r>
              <a:rPr lang="pl-PL" dirty="0" smtClean="0"/>
              <a:t>Daniel Ostaszewski  kl. VI a</a:t>
            </a:r>
          </a:p>
          <a:p>
            <a:endParaRPr lang="pl-PL" dirty="0" smtClean="0"/>
          </a:p>
          <a:p>
            <a:r>
              <a:rPr lang="pl-PL" dirty="0" smtClean="0"/>
              <a:t>Opiekun : Krystyna </a:t>
            </a:r>
            <a:r>
              <a:rPr lang="pl-PL" dirty="0" err="1" smtClean="0"/>
              <a:t>Roze</a:t>
            </a:r>
            <a:endParaRPr lang="pl-PL" dirty="0"/>
          </a:p>
        </p:txBody>
      </p:sp>
    </p:spTree>
  </p:cSld>
  <p:clrMapOvr>
    <a:masterClrMapping/>
  </p:clrMapOvr>
  <p:transition spd="slow" advTm="5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1643050"/>
            <a:ext cx="14644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W 2013 r. Dzień Bezpiecznego Internetu</a:t>
            </a:r>
          </a:p>
          <a:p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Obchodziliśmy pod hasłem:</a:t>
            </a:r>
          </a:p>
          <a:p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4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„Surfuję. Respektuję.”</a:t>
            </a:r>
            <a:endParaRPr lang="pl-PL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61627" y="2143116"/>
            <a:ext cx="63177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pl-PL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Zalety korzystania</a:t>
            </a:r>
          </a:p>
          <a:p>
            <a:pPr algn="ctr">
              <a:buFont typeface="Wingdings 2" pitchFamily="18" charset="2"/>
              <a:buNone/>
            </a:pPr>
            <a:r>
              <a:rPr lang="pl-PL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z Internetu :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39939" name="Symbol zastępczy zawartości 2"/>
          <p:cNvSpPr>
            <a:spLocks noGrp="1"/>
          </p:cNvSpPr>
          <p:nvPr>
            <p:ph idx="4294967295"/>
          </p:nvPr>
        </p:nvSpPr>
        <p:spPr>
          <a:xfrm>
            <a:off x="611188" y="1916113"/>
            <a:ext cx="82296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l-PL" sz="4400" b="1" dirty="0" smtClean="0">
                <a:latin typeface="Arial Rounded MT Bold" pitchFamily="34" charset="0"/>
              </a:rPr>
              <a:t>Wyszukiwarki</a:t>
            </a:r>
            <a:endParaRPr lang="pl-PL" sz="44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pl-PL" sz="3600" dirty="0" smtClean="0"/>
              <a:t>   Dzięki wyszukiwarkom internetowym można w łatwy i szybki sposób znaleźć potrzebne informacje. </a:t>
            </a:r>
          </a:p>
          <a:p>
            <a:endParaRPr lang="pl-PL" dirty="0" smtClean="0"/>
          </a:p>
        </p:txBody>
      </p:sp>
      <p:pic>
        <p:nvPicPr>
          <p:cNvPr id="4" name="Picture 8" descr="http://images2.wikia.nocookie.net/__cb20100301025457/gtawiki/images/2/2b/Chrom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72074"/>
            <a:ext cx="1232814" cy="1278474"/>
          </a:xfrm>
          <a:prstGeom prst="rect">
            <a:avLst/>
          </a:prstGeom>
          <a:noFill/>
        </p:spPr>
      </p:pic>
      <p:pic>
        <p:nvPicPr>
          <p:cNvPr id="5" name="Picture 2" descr="http://szyfruj.to/wp-content/uploads/2013/07/ie.jpg"/>
          <p:cNvPicPr>
            <a:picLocks noChangeAspect="1" noChangeArrowheads="1"/>
          </p:cNvPicPr>
          <p:nvPr/>
        </p:nvPicPr>
        <p:blipFill>
          <a:blip r:embed="rId3" cstate="print"/>
          <a:srcRect l="1161" r="1161"/>
          <a:stretch>
            <a:fillRect/>
          </a:stretch>
        </p:blipFill>
        <p:spPr bwMode="auto">
          <a:xfrm>
            <a:off x="1857356" y="5072074"/>
            <a:ext cx="1347632" cy="1347632"/>
          </a:xfrm>
          <a:prstGeom prst="rect">
            <a:avLst/>
          </a:prstGeom>
          <a:noFill/>
        </p:spPr>
      </p:pic>
      <p:pic>
        <p:nvPicPr>
          <p:cNvPr id="6" name="Picture 10" descr="http://www.msoe.edu/servlet/JiveServlet/downloadImage/80-1724-1792/uploaded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929198"/>
            <a:ext cx="2214578" cy="1660933"/>
          </a:xfrm>
          <a:prstGeom prst="rect">
            <a:avLst/>
          </a:prstGeom>
          <a:noFill/>
        </p:spPr>
      </p:pic>
      <p:pic>
        <p:nvPicPr>
          <p:cNvPr id="7" name="Picture 6" descr="http://zdjecia.pl.sftcdn.net/pl/scrn/107000/107191/mozilla-firefox-5-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000636"/>
            <a:ext cx="1428760" cy="1428760"/>
          </a:xfrm>
          <a:prstGeom prst="rect">
            <a:avLst/>
          </a:prstGeom>
          <a:noFill/>
        </p:spPr>
      </p:pic>
      <p:pic>
        <p:nvPicPr>
          <p:cNvPr id="8" name="Picture 2" descr="http://webhosting.pl/files/groups/editors/software/2012_04/opera_new-240x1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000636"/>
            <a:ext cx="1704252" cy="12781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l-PL" sz="6600" dirty="0" smtClean="0"/>
              <a:t>Komunikatory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l-PL" dirty="0" smtClean="0"/>
              <a:t>    </a:t>
            </a:r>
            <a:r>
              <a:rPr lang="pl-PL" sz="3600" dirty="0" smtClean="0"/>
              <a:t>Czaty i komunikatory internetowe pozwalają nawiązywać kontakty z ludźmi na całym świecie. Można rozmawiać z wieloma osobami jednocześnie lub z każdą osobno.</a:t>
            </a:r>
          </a:p>
          <a:p>
            <a:endParaRPr lang="pl-PL" dirty="0" smtClean="0"/>
          </a:p>
        </p:txBody>
      </p:sp>
      <p:pic>
        <p:nvPicPr>
          <p:cNvPr id="22530" name="Picture 2" descr="https://encrypted-tbn0.gstatic.com/images?q=tbn:ANd9GcQ9-7rpOozJ-sbayZir_Itlzf1StLkieH9fveCvYmWP2XKODEQPah26mc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357826"/>
            <a:ext cx="1571636" cy="1071570"/>
          </a:xfrm>
          <a:prstGeom prst="rect">
            <a:avLst/>
          </a:prstGeom>
          <a:noFill/>
        </p:spPr>
      </p:pic>
      <p:pic>
        <p:nvPicPr>
          <p:cNvPr id="6" name="Picture 4" descr="https://encrypted-tbn2.gstatic.com/images?q=tbn:ANd9GcQuVZMxP2d0TRgiCEYu83H18oOVnFT6tepc4vHlh6Vty5HJO9TscIlsqB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357826"/>
            <a:ext cx="2286016" cy="1071570"/>
          </a:xfrm>
          <a:prstGeom prst="rect">
            <a:avLst/>
          </a:prstGeom>
          <a:noFill/>
        </p:spPr>
      </p:pic>
      <p:pic>
        <p:nvPicPr>
          <p:cNvPr id="22534" name="Picture 6" descr="https://encrypted-tbn0.gstatic.com/images?q=tbn:ANd9GcTAcRL9Fa8OraedokXGQKnjbk63V6EQmYXnqBt4OQZU5a-qzHj3Z2zxUG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5357826"/>
            <a:ext cx="1857388" cy="1038227"/>
          </a:xfrm>
          <a:prstGeom prst="rect">
            <a:avLst/>
          </a:prstGeom>
          <a:noFill/>
        </p:spPr>
      </p:pic>
      <p:pic>
        <p:nvPicPr>
          <p:cNvPr id="22536" name="Picture 8" descr="https://encrypted-tbn1.gstatic.com/images?q=tbn:ANd9GcRxUWE0eXwXIiDiFJdS3CYIO6zU47d1s55dPcL-t8IPGhi0vYFk9UMlRI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5572140"/>
            <a:ext cx="1571636" cy="552451"/>
          </a:xfrm>
          <a:prstGeom prst="rect">
            <a:avLst/>
          </a:prstGeom>
          <a:noFill/>
        </p:spPr>
      </p:pic>
      <p:pic>
        <p:nvPicPr>
          <p:cNvPr id="9" name="Picture 6" descr="https://encrypted-tbn0.gstatic.com/images?q=tbn:ANd9GcTAcRL9Fa8OraedokXGQKnjbk63V6EQmYXnqBt4OQZU5a-qzHj3Z2zxUG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5357826"/>
            <a:ext cx="1857388" cy="10382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 idx="4294967295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/>
            <a:r>
              <a:rPr lang="pl-PL" sz="6600" dirty="0" smtClean="0"/>
              <a:t>Rozrywka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4294967295"/>
          </p:nvPr>
        </p:nvSpPr>
        <p:spPr>
          <a:xfrm>
            <a:off x="3286116" y="1285860"/>
            <a:ext cx="5400684" cy="4643469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l-PL" dirty="0" smtClean="0"/>
              <a:t>   </a:t>
            </a:r>
          </a:p>
          <a:p>
            <a:pPr algn="ctr">
              <a:buFont typeface="Wingdings 2" pitchFamily="18" charset="2"/>
              <a:buNone/>
            </a:pPr>
            <a:r>
              <a:rPr lang="pl-PL" dirty="0" smtClean="0"/>
              <a:t> </a:t>
            </a:r>
            <a:r>
              <a:rPr lang="pl-PL" sz="3200" dirty="0" smtClean="0"/>
              <a:t>W Internecie istnieje wiele portali rozrywkowych, na których można grać, oglądać zdjęcia, czytać ciekawe teksty, brać udział w konkursach, rozwiązywać krzyżówki i </a:t>
            </a:r>
            <a:r>
              <a:rPr lang="pl-PL" sz="3200" dirty="0" err="1" smtClean="0"/>
              <a:t>psychotesty</a:t>
            </a:r>
            <a:r>
              <a:rPr lang="pl-PL" sz="3200" dirty="0" smtClean="0"/>
              <a:t>.</a:t>
            </a:r>
          </a:p>
          <a:p>
            <a:pPr algn="ctr"/>
            <a:endParaRPr lang="pl-PL" sz="3600" dirty="0" smtClean="0"/>
          </a:p>
        </p:txBody>
      </p:sp>
      <p:pic>
        <p:nvPicPr>
          <p:cNvPr id="4" name="Picture 6" descr="http://slawomirjanicki.pl/wp-content/uploads/2012/08/sieci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572140"/>
            <a:ext cx="2192631" cy="792088"/>
          </a:xfrm>
          <a:prstGeom prst="rect">
            <a:avLst/>
          </a:prstGeom>
          <a:noFill/>
        </p:spPr>
      </p:pic>
      <p:pic>
        <p:nvPicPr>
          <p:cNvPr id="5" name="Picture 2" descr="http://www.mbp.lublin.pl/images/stories/zdjecia/2007/20070206_DBI/poznaj_bezpieczny_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3285821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pl-PL" sz="4400" b="1" dirty="0" smtClean="0">
                <a:solidFill>
                  <a:srgbClr val="7030A0"/>
                </a:solidFill>
                <a:latin typeface="+mn-lt"/>
              </a:rPr>
              <a:t>PRZYKAZAŃ INTERNAUTY</a:t>
            </a:r>
          </a:p>
        </p:txBody>
      </p:sp>
      <p:sp>
        <p:nvSpPr>
          <p:cNvPr id="1536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l-PL" sz="4800" b="1" dirty="0" smtClean="0"/>
              <a:t>PAMIĘTAJMY O TEGOROCZNYM HAŚLE:</a:t>
            </a:r>
          </a:p>
          <a:p>
            <a:pPr algn="ctr">
              <a:buFont typeface="Wingdings 2" pitchFamily="18" charset="2"/>
              <a:buNone/>
            </a:pPr>
            <a:r>
              <a:rPr lang="pl-PL" sz="4800" b="1" dirty="0" smtClean="0">
                <a:solidFill>
                  <a:srgbClr val="C00000"/>
                </a:solidFill>
              </a:rPr>
              <a:t>SERFUJMY. RESPEKTUJMY.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endParaRPr lang="pl-PL" sz="6000" smtClean="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17410" name="Symbol zastępczy zawartości 10" descr="inde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44675"/>
            <a:ext cx="4032250" cy="4176713"/>
          </a:xfrm>
        </p:spPr>
      </p:pic>
      <p:sp>
        <p:nvSpPr>
          <p:cNvPr id="17411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3200" dirty="0" smtClean="0">
                <a:latin typeface="Arial Black" pitchFamily="34" charset="0"/>
              </a:rPr>
              <a:t>  </a:t>
            </a:r>
            <a:r>
              <a:rPr lang="pl-PL" sz="3600" b="1" dirty="0" smtClean="0"/>
              <a:t>1. Pamiętaj, że w Internecie nie wiesz z kim tak naprawdę rozmawiasz!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elkomiejski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Wielkomiejski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621</Words>
  <Application>Microsoft Office PowerPoint</Application>
  <PresentationFormat>Pokaz na ekranie (4:3)</PresentationFormat>
  <Paragraphs>63</Paragraphs>
  <Slides>26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Przepływ</vt:lpstr>
      <vt:lpstr>Bezpieczny internet</vt:lpstr>
      <vt:lpstr>DZIEŃ BEZPIECZNEGO INTERNETU</vt:lpstr>
      <vt:lpstr>Slajd 3</vt:lpstr>
      <vt:lpstr>Slajd 4</vt:lpstr>
      <vt:lpstr>Slajd 5</vt:lpstr>
      <vt:lpstr>Komunikatory</vt:lpstr>
      <vt:lpstr>Rozrywka</vt:lpstr>
      <vt:lpstr>10 PRZYKAZAŃ INTERNAUTY</vt:lpstr>
      <vt:lpstr>Slajd 9</vt:lpstr>
      <vt:lpstr>2. Nie przeglądaj stron oznaczonych ostrzeżeniami o nieodpowiedniej treści!  </vt:lpstr>
      <vt:lpstr>3. Nie podawaj swoich danych osobowych na podejrzanych stronach!</vt:lpstr>
      <vt:lpstr>4. Nie klikaj w podejrzane linki!</vt:lpstr>
      <vt:lpstr>5. Pamiętaj swoje hasła i ich nie udostępniaj osobom trzecim!</vt:lpstr>
      <vt:lpstr>6. Nie ignoruj ostrzeżeń zapory sieciowej!</vt:lpstr>
      <vt:lpstr>7. Przestrzegaj ostrzeżeń programu antywirusowego!</vt:lpstr>
      <vt:lpstr>8. Pobieraj tylko legalne pliki!</vt:lpstr>
      <vt:lpstr>9. Nie udostępniaj dokumentów nie należących do Ciebie!</vt:lpstr>
      <vt:lpstr>10. Pamiętaj o przestrzeganiu zasad dobrego wychowania kiedy serfujesz po Internecie!   </vt:lpstr>
      <vt:lpstr>Slajd 19</vt:lpstr>
      <vt:lpstr>Uuuu UZALEŻNIENIA</vt:lpstr>
      <vt:lpstr>NETYKIETA</vt:lpstr>
      <vt:lpstr>Slajd 22</vt:lpstr>
      <vt:lpstr>BEZPIECZNY  INTERNET !!!</vt:lpstr>
      <vt:lpstr>ZAPAMIĘTAJ I PRZESTRZEGAJ 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 internet</dc:title>
  <dc:creator>Kamil</dc:creator>
  <cp:lastModifiedBy>Administrator</cp:lastModifiedBy>
  <cp:revision>64</cp:revision>
  <dcterms:created xsi:type="dcterms:W3CDTF">2013-12-07T11:12:26Z</dcterms:created>
  <dcterms:modified xsi:type="dcterms:W3CDTF">2014-01-13T11:03:45Z</dcterms:modified>
</cp:coreProperties>
</file>